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8" r:id="rId5"/>
    <p:sldId id="259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DD4D0-71B3-4F1F-85A8-84D4EA1A8976}" v="6" dt="2025-04-22T15:22:44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26"/>
  </p:normalViewPr>
  <p:slideViewPr>
    <p:cSldViewPr snapToGrid="0">
      <p:cViewPr varScale="1">
        <p:scale>
          <a:sx n="45" d="100"/>
          <a:sy n="45" d="100"/>
        </p:scale>
        <p:origin x="197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AE078509-F7A3-A641-806E-F95AC9172BE6}"/>
    <pc:docChg chg="custSel modSld modMainMaster">
      <pc:chgData name="Chaji Yang" userId="4e6a9ab4-4bf5-4d72-838b-d3789445bf9a" providerId="ADAL" clId="{AE078509-F7A3-A641-806E-F95AC9172BE6}" dt="2024-05-29T16:28:47.326" v="108" actId="1035"/>
      <pc:docMkLst>
        <pc:docMk/>
      </pc:docMkLst>
      <pc:sldChg chg="modSp mod">
        <pc:chgData name="Chaji Yang" userId="4e6a9ab4-4bf5-4d72-838b-d3789445bf9a" providerId="ADAL" clId="{AE078509-F7A3-A641-806E-F95AC9172BE6}" dt="2024-05-17T23:08:36.765" v="42" actId="1036"/>
        <pc:sldMkLst>
          <pc:docMk/>
          <pc:sldMk cId="147813240" sldId="258"/>
        </pc:sldMkLst>
      </pc:sldChg>
      <pc:sldChg chg="addSp delSp modSp mod">
        <pc:chgData name="Chaji Yang" userId="4e6a9ab4-4bf5-4d72-838b-d3789445bf9a" providerId="ADAL" clId="{AE078509-F7A3-A641-806E-F95AC9172BE6}" dt="2024-05-29T16:28:47.326" v="108" actId="1035"/>
        <pc:sldMkLst>
          <pc:docMk/>
          <pc:sldMk cId="3896192746" sldId="259"/>
        </pc:sldMkLst>
      </pc:sldChg>
      <pc:sldMasterChg chg="delSldLayout modSldLayout">
        <pc:chgData name="Chaji Yang" userId="4e6a9ab4-4bf5-4d72-838b-d3789445bf9a" providerId="ADAL" clId="{AE078509-F7A3-A641-806E-F95AC9172BE6}" dt="2024-05-29T16:28:36.938" v="106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E078509-F7A3-A641-806E-F95AC9172BE6}" dt="2024-05-29T16:28:36.938" v="10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Chaji Yang" userId="4e6a9ab4-4bf5-4d72-838b-d3789445bf9a" providerId="ADAL" clId="{AE078509-F7A3-A641-806E-F95AC9172BE6}" dt="2024-05-17T23:22:27.219" v="95" actId="962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AE078509-F7A3-A641-806E-F95AC9172BE6}" dt="2024-05-17T23:05:00.322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AE078509-F7A3-A641-806E-F95AC9172BE6}" dt="2024-05-17T23:05:07.733" v="8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AE078509-F7A3-A641-806E-F95AC9172BE6}" dt="2024-05-17T23:05:16.600" v="1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AE078509-F7A3-A641-806E-F95AC9172BE6}" dt="2024-05-17T23:05:14.557" v="9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AE078509-F7A3-A641-806E-F95AC9172BE6}" dt="2024-05-17T23:05:06.800" v="7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AE078509-F7A3-A641-806E-F95AC9172BE6}" dt="2024-05-17T23:05:05.195" v="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Evan Burnett" userId="S::eburnett@cmrignite.com::e7ddc957-da61-42ca-9888-6105684849d3" providerId="AD" clId="Web-{E5869A49-6AD8-8509-895C-6173D73964BD}"/>
    <pc:docChg chg="modSld">
      <pc:chgData name="Evan Burnett" userId="S::eburnett@cmrignite.com::e7ddc957-da61-42ca-9888-6105684849d3" providerId="AD" clId="Web-{E5869A49-6AD8-8509-895C-6173D73964BD}" dt="2024-06-04T20:38:15.909" v="19"/>
      <pc:docMkLst>
        <pc:docMk/>
      </pc:docMkLst>
      <pc:sldChg chg="modSp">
        <pc:chgData name="Evan Burnett" userId="S::eburnett@cmrignite.com::e7ddc957-da61-42ca-9888-6105684849d3" providerId="AD" clId="Web-{E5869A49-6AD8-8509-895C-6173D73964BD}" dt="2024-06-04T20:38:15.909" v="19"/>
        <pc:sldMkLst>
          <pc:docMk/>
          <pc:sldMk cId="147813240" sldId="258"/>
        </pc:sldMkLst>
      </pc:sldChg>
      <pc:sldChg chg="delSp modSp">
        <pc:chgData name="Evan Burnett" userId="S::eburnett@cmrignite.com::e7ddc957-da61-42ca-9888-6105684849d3" providerId="AD" clId="Web-{E5869A49-6AD8-8509-895C-6173D73964BD}" dt="2024-06-04T20:37:56.268" v="18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D4B10B6A-36EB-EC45-BAA4-9F9DF2E40DD3}"/>
    <pc:docChg chg="undo custSel modSld modMainMaster">
      <pc:chgData name="Jae Chung" userId="95f87405-8f7d-4a23-8f85-7ab65ea213d7" providerId="ADAL" clId="{D4B10B6A-36EB-EC45-BAA4-9F9DF2E40DD3}" dt="2025-03-21T00:42:18.923" v="75" actId="1035"/>
      <pc:docMkLst>
        <pc:docMk/>
      </pc:docMkLst>
      <pc:sldChg chg="addSp modSp mod">
        <pc:chgData name="Jae Chung" userId="95f87405-8f7d-4a23-8f85-7ab65ea213d7" providerId="ADAL" clId="{D4B10B6A-36EB-EC45-BAA4-9F9DF2E40DD3}" dt="2025-03-17T21:01:58.158" v="64" actId="255"/>
        <pc:sldMkLst>
          <pc:docMk/>
          <pc:sldMk cId="147813240" sldId="258"/>
        </pc:sldMkLst>
        <pc:spChg chg="add mod">
          <ac:chgData name="Jae Chung" userId="95f87405-8f7d-4a23-8f85-7ab65ea213d7" providerId="ADAL" clId="{D4B10B6A-36EB-EC45-BAA4-9F9DF2E40DD3}" dt="2025-03-17T21:01:58.158" v="64" actId="255"/>
          <ac:spMkLst>
            <pc:docMk/>
            <pc:sldMk cId="147813240" sldId="258"/>
            <ac:spMk id="5" creationId="{0057674A-6E7B-8515-4605-DE9CD84E9B45}"/>
          </ac:spMkLst>
        </pc:spChg>
      </pc:sldChg>
      <pc:sldChg chg="addSp delSp modSp mod">
        <pc:chgData name="Jae Chung" userId="95f87405-8f7d-4a23-8f85-7ab65ea213d7" providerId="ADAL" clId="{D4B10B6A-36EB-EC45-BAA4-9F9DF2E40DD3}" dt="2025-03-21T00:42:18.923" v="75" actId="1035"/>
        <pc:sldMkLst>
          <pc:docMk/>
          <pc:sldMk cId="3896192746" sldId="259"/>
        </pc:sldMkLst>
        <pc:spChg chg="add mod">
          <ac:chgData name="Jae Chung" userId="95f87405-8f7d-4a23-8f85-7ab65ea213d7" providerId="ADAL" clId="{D4B10B6A-36EB-EC45-BAA4-9F9DF2E40DD3}" dt="2025-03-21T00:42:18.923" v="75" actId="1035"/>
          <ac:spMkLst>
            <pc:docMk/>
            <pc:sldMk cId="3896192746" sldId="259"/>
            <ac:spMk id="2" creationId="{120C1A71-EF3C-7839-1092-3285AD7174F5}"/>
          </ac:spMkLst>
        </pc:spChg>
        <pc:spChg chg="add mod">
          <ac:chgData name="Jae Chung" userId="95f87405-8f7d-4a23-8f85-7ab65ea213d7" providerId="ADAL" clId="{D4B10B6A-36EB-EC45-BAA4-9F9DF2E40DD3}" dt="2025-03-17T21:01:40.488" v="62" actId="255"/>
          <ac:spMkLst>
            <pc:docMk/>
            <pc:sldMk cId="3896192746" sldId="259"/>
            <ac:spMk id="3" creationId="{139466A0-BB03-9A74-BD38-7ECB12112507}"/>
          </ac:spMkLst>
        </pc:spChg>
      </pc:sldChg>
      <pc:sldMasterChg chg="modSldLayout">
        <pc:chgData name="Jae Chung" userId="95f87405-8f7d-4a23-8f85-7ab65ea213d7" providerId="ADAL" clId="{D4B10B6A-36EB-EC45-BAA4-9F9DF2E40DD3}" dt="2025-03-21T00:42:12.527" v="67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D4B10B6A-36EB-EC45-BAA4-9F9DF2E40DD3}" dt="2025-03-21T00:42:12.527" v="67"/>
          <pc:sldLayoutMkLst>
            <pc:docMk/>
            <pc:sldMasterMk cId="4140400327" sldId="2147483660"/>
            <pc:sldLayoutMk cId="2776218478" sldId="2147483663"/>
          </pc:sldLayoutMkLst>
          <pc:spChg chg="add mod">
            <ac:chgData name="Jae Chung" userId="95f87405-8f7d-4a23-8f85-7ab65ea213d7" providerId="ADAL" clId="{D4B10B6A-36EB-EC45-BAA4-9F9DF2E40DD3}" dt="2025-03-17T21:01:19.195" v="60" actId="1035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spChg chg="add mod">
            <ac:chgData name="Jae Chung" userId="95f87405-8f7d-4a23-8f85-7ab65ea213d7" providerId="ADAL" clId="{D4B10B6A-36EB-EC45-BAA4-9F9DF2E40DD3}" dt="2025-03-21T00:42:12.527" v="67"/>
            <ac:spMkLst>
              <pc:docMk/>
              <pc:sldMasterMk cId="4140400327" sldId="2147483660"/>
              <pc:sldLayoutMk cId="2776218478" sldId="2147483663"/>
              <ac:spMk id="7" creationId="{48388E8D-F1CE-AB22-DDB3-B2B03B4C5F05}"/>
            </ac:spMkLst>
          </pc:spChg>
          <pc:picChg chg="add mod">
            <ac:chgData name="Jae Chung" userId="95f87405-8f7d-4a23-8f85-7ab65ea213d7" providerId="ADAL" clId="{D4B10B6A-36EB-EC45-BAA4-9F9DF2E40DD3}" dt="2025-03-17T21:01:04.460" v="50" actId="167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</pc:sldLayoutChg>
        <pc:sldLayoutChg chg="addSp delSp modSp mod">
          <pc:chgData name="Jae Chung" userId="95f87405-8f7d-4a23-8f85-7ab65ea213d7" providerId="ADAL" clId="{D4B10B6A-36EB-EC45-BAA4-9F9DF2E40DD3}" dt="2025-03-17T21:00:17.952" v="46" actId="732"/>
          <pc:sldLayoutMkLst>
            <pc:docMk/>
            <pc:sldMasterMk cId="4140400327" sldId="2147483660"/>
            <pc:sldLayoutMk cId="2234091069" sldId="2147483675"/>
          </pc:sldLayoutMkLst>
          <pc:spChg chg="add mod">
            <ac:chgData name="Jae Chung" userId="95f87405-8f7d-4a23-8f85-7ab65ea213d7" providerId="ADAL" clId="{D4B10B6A-36EB-EC45-BAA4-9F9DF2E40DD3}" dt="2025-03-17T21:00:07.686" v="43" actId="1038"/>
            <ac:spMkLst>
              <pc:docMk/>
              <pc:sldMasterMk cId="4140400327" sldId="2147483660"/>
              <pc:sldLayoutMk cId="2234091069" sldId="2147483675"/>
              <ac:spMk id="11" creationId="{E72382AF-E83D-7A66-EFC2-9928F7EA30DE}"/>
            </ac:spMkLst>
          </pc:spChg>
          <pc:picChg chg="add mod modCrop">
            <ac:chgData name="Jae Chung" userId="95f87405-8f7d-4a23-8f85-7ab65ea213d7" providerId="ADAL" clId="{D4B10B6A-36EB-EC45-BAA4-9F9DF2E40DD3}" dt="2025-03-17T21:00:17.952" v="46" actId="732"/>
            <ac:picMkLst>
              <pc:docMk/>
              <pc:sldMasterMk cId="4140400327" sldId="2147483660"/>
              <pc:sldLayoutMk cId="2234091069" sldId="2147483675"/>
              <ac:picMk id="10" creationId="{54289D58-7570-9539-7533-99239B8142C7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5CD22785-2C7F-D35B-44EE-524A826712CB}"/>
    <pc:docChg chg="modSld">
      <pc:chgData name="Evan Burnett" userId="S::eburnett@cmrignite.com::e7ddc957-da61-42ca-9888-6105684849d3" providerId="AD" clId="Web-{5CD22785-2C7F-D35B-44EE-524A826712CB}" dt="2024-06-04T20:41:11.831" v="2" actId="20577"/>
      <pc:docMkLst>
        <pc:docMk/>
      </pc:docMkLst>
      <pc:sldChg chg="modSp">
        <pc:chgData name="Evan Burnett" userId="S::eburnett@cmrignite.com::e7ddc957-da61-42ca-9888-6105684849d3" providerId="AD" clId="Web-{5CD22785-2C7F-D35B-44EE-524A826712CB}" dt="2024-06-04T20:41:11.831" v="2" actId="20577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E26C292F-7868-AE4C-9AEE-4BA6B54D0C66}"/>
    <pc:docChg chg="undo custSel modSld modMainMaster">
      <pc:chgData name="Jae Chung" userId="95f87405-8f7d-4a23-8f85-7ab65ea213d7" providerId="ADAL" clId="{E26C292F-7868-AE4C-9AEE-4BA6B54D0C66}" dt="2025-02-24T23:49:39.417" v="35" actId="732"/>
      <pc:docMkLst>
        <pc:docMk/>
      </pc:docMkLst>
      <pc:sldChg chg="addSp delSp modSp mod">
        <pc:chgData name="Jae Chung" userId="95f87405-8f7d-4a23-8f85-7ab65ea213d7" providerId="ADAL" clId="{E26C292F-7868-AE4C-9AEE-4BA6B54D0C66}" dt="2025-02-24T23:38:01.929" v="13" actId="478"/>
        <pc:sldMkLst>
          <pc:docMk/>
          <pc:sldMk cId="147813240" sldId="258"/>
        </pc:sldMkLst>
        <pc:picChg chg="add mod">
          <ac:chgData name="Jae Chung" userId="95f87405-8f7d-4a23-8f85-7ab65ea213d7" providerId="ADAL" clId="{E26C292F-7868-AE4C-9AEE-4BA6B54D0C66}" dt="2025-02-24T23:38:00.805" v="12" actId="167"/>
          <ac:picMkLst>
            <pc:docMk/>
            <pc:sldMk cId="147813240" sldId="258"/>
            <ac:picMk id="6" creationId="{FE361471-AB33-0CD9-5B6E-2F7319185462}"/>
          </ac:picMkLst>
        </pc:picChg>
      </pc:sldChg>
      <pc:sldChg chg="addSp delSp modSp mod">
        <pc:chgData name="Jae Chung" userId="95f87405-8f7d-4a23-8f85-7ab65ea213d7" providerId="ADAL" clId="{E26C292F-7868-AE4C-9AEE-4BA6B54D0C66}" dt="2025-02-24T23:46:56.604" v="16"/>
        <pc:sldMkLst>
          <pc:docMk/>
          <pc:sldMk cId="3896192746" sldId="259"/>
        </pc:sldMkLst>
      </pc:sldChg>
      <pc:sldMasterChg chg="modSldLayout">
        <pc:chgData name="Jae Chung" userId="95f87405-8f7d-4a23-8f85-7ab65ea213d7" providerId="ADAL" clId="{E26C292F-7868-AE4C-9AEE-4BA6B54D0C66}" dt="2025-02-24T23:49:39.417" v="35" actId="732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26C292F-7868-AE4C-9AEE-4BA6B54D0C66}" dt="2025-02-24T23:48:56.418" v="31" actId="107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Jae Chung" userId="95f87405-8f7d-4a23-8f85-7ab65ea213d7" providerId="ADAL" clId="{E26C292F-7868-AE4C-9AEE-4BA6B54D0C66}" dt="2025-02-24T23:49:39.417" v="35" actId="73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Woojung Hwang" userId="2f48344a-4cb6-44e2-85e0-9b0e9e1067a5" providerId="ADAL" clId="{E7138608-20D3-CD4B-869A-3547E04B7B39}"/>
    <pc:docChg chg="undo custSel modSld modMainMaster">
      <pc:chgData name="Woojung Hwang" userId="2f48344a-4cb6-44e2-85e0-9b0e9e1067a5" providerId="ADAL" clId="{E7138608-20D3-CD4B-869A-3547E04B7B39}" dt="2024-05-29T14:10:59.991" v="53" actId="1036"/>
      <pc:docMkLst>
        <pc:docMk/>
      </pc:docMkLst>
      <pc:sldChg chg="addSp delSp modSp mod">
        <pc:chgData name="Woojung Hwang" userId="2f48344a-4cb6-44e2-85e0-9b0e9e1067a5" providerId="ADAL" clId="{E7138608-20D3-CD4B-869A-3547E04B7B39}" dt="2024-05-29T14:10:59.991" v="53" actId="1036"/>
        <pc:sldMkLst>
          <pc:docMk/>
          <pc:sldMk cId="3896192746" sldId="259"/>
        </pc:sldMkLst>
      </pc:sldChg>
      <pc:sldMasterChg chg="modSldLayout">
        <pc:chgData name="Woojung Hwang" userId="2f48344a-4cb6-44e2-85e0-9b0e9e1067a5" providerId="ADAL" clId="{E7138608-20D3-CD4B-869A-3547E04B7B39}" dt="2024-05-29T14:10:37.599" v="47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E7138608-20D3-CD4B-869A-3547E04B7B39}" dt="2024-05-29T14:10:37.599" v="47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Woojung Hwang" userId="2f48344a-4cb6-44e2-85e0-9b0e9e1067a5" providerId="ADAL" clId="{E7138608-20D3-CD4B-869A-3547E04B7B39}" dt="2024-05-24T18:32:08.310" v="27" actId="96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Chaji Yang" userId="4e6a9ab4-4bf5-4d72-838b-d3789445bf9a" providerId="ADAL" clId="{80657183-0A15-094E-93F6-00EC3D8D623F}"/>
    <pc:docChg chg="modSld">
      <pc:chgData name="Chaji Yang" userId="4e6a9ab4-4bf5-4d72-838b-d3789445bf9a" providerId="ADAL" clId="{80657183-0A15-094E-93F6-00EC3D8D623F}" dt="2025-02-25T14:41:30.535" v="41" actId="13244"/>
      <pc:docMkLst>
        <pc:docMk/>
      </pc:docMkLst>
      <pc:sldChg chg="modSp mod">
        <pc:chgData name="Chaji Yang" userId="4e6a9ab4-4bf5-4d72-838b-d3789445bf9a" providerId="ADAL" clId="{80657183-0A15-094E-93F6-00EC3D8D623F}" dt="2025-02-25T14:41:30.535" v="41" actId="13244"/>
        <pc:sldMkLst>
          <pc:docMk/>
          <pc:sldMk cId="147813240" sldId="258"/>
        </pc:sldMkLst>
        <pc:spChg chg="ord">
          <ac:chgData name="Chaji Yang" userId="4e6a9ab4-4bf5-4d72-838b-d3789445bf9a" providerId="ADAL" clId="{80657183-0A15-094E-93F6-00EC3D8D623F}" dt="2025-02-25T14:41:30.535" v="41" actId="13244"/>
          <ac:spMkLst>
            <pc:docMk/>
            <pc:sldMk cId="147813240" sldId="258"/>
            <ac:spMk id="2" creationId="{DB301052-B643-7ACD-7568-2D7A3FB63B21}"/>
          </ac:spMkLst>
        </pc:spChg>
        <pc:picChg chg="mod ord">
          <ac:chgData name="Chaji Yang" userId="4e6a9ab4-4bf5-4d72-838b-d3789445bf9a" providerId="ADAL" clId="{80657183-0A15-094E-93F6-00EC3D8D623F}" dt="2025-02-25T14:41:25.904" v="40" actId="13244"/>
          <ac:picMkLst>
            <pc:docMk/>
            <pc:sldMk cId="147813240" sldId="258"/>
            <ac:picMk id="6" creationId="{FE361471-AB33-0CD9-5B6E-2F7319185462}"/>
          </ac:picMkLst>
        </pc:picChg>
      </pc:sldChg>
    </pc:docChg>
  </pc:docChgLst>
  <pc:docChgLst>
    <pc:chgData name="Chaji Yang" userId="S::cyang@cmrignite.com::4e6a9ab4-4bf5-4d72-838b-d3789445bf9a" providerId="AD" clId="Web-{29197C36-E70D-63FF-A8EB-46716A57C88B}"/>
    <pc:docChg chg="">
      <pc:chgData name="Chaji Yang" userId="S::cyang@cmrignite.com::4e6a9ab4-4bf5-4d72-838b-d3789445bf9a" providerId="AD" clId="Web-{29197C36-E70D-63FF-A8EB-46716A57C88B}" dt="2024-05-17T22:38:50.485" v="0"/>
      <pc:docMkLst>
        <pc:docMk/>
      </pc:docMkLst>
      <pc:sldChg chg="delCm">
        <pc:chgData name="Chaji Yang" userId="S::cyang@cmrignite.com::4e6a9ab4-4bf5-4d72-838b-d3789445bf9a" providerId="AD" clId="Web-{29197C36-E70D-63FF-A8EB-46716A57C88B}" dt="2024-05-17T22:38:50.485" v="0"/>
        <pc:sldMkLst>
          <pc:docMk/>
          <pc:sldMk cId="14781324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29197C36-E70D-63FF-A8EB-46716A57C88B}" dt="2024-05-17T22:38:50.485" v="0"/>
              <pc2:cmMkLst xmlns:pc2="http://schemas.microsoft.com/office/powerpoint/2019/9/main/command">
                <pc:docMk/>
                <pc:sldMk cId="147813240" sldId="258"/>
                <pc2:cmMk id="{DB6AD741-AC16-4468-8B1F-1A5335246C19}"/>
              </pc2:cmMkLst>
            </pc226:cmChg>
          </p:ext>
        </pc:extLst>
      </pc:sldChg>
    </pc:docChg>
  </pc:docChgLst>
  <pc:docChgLst>
    <pc:chgData name="Mercedes Pérez Laguinge" userId="12f40722a716876d" providerId="LiveId" clId="{D93DD4D0-71B3-4F1F-85A8-84D4EA1A8976}"/>
    <pc:docChg chg="custSel modSld modMainMaster">
      <pc:chgData name="Mercedes Pérez Laguinge" userId="12f40722a716876d" providerId="LiveId" clId="{D93DD4D0-71B3-4F1F-85A8-84D4EA1A8976}" dt="2025-04-22T15:23:40.155" v="62" actId="13244"/>
      <pc:docMkLst>
        <pc:docMk/>
      </pc:docMkLst>
      <pc:sldChg chg="modSp mod">
        <pc:chgData name="Mercedes Pérez Laguinge" userId="12f40722a716876d" providerId="LiveId" clId="{D93DD4D0-71B3-4F1F-85A8-84D4EA1A8976}" dt="2025-04-22T15:21:35.781" v="8" actId="962"/>
        <pc:sldMkLst>
          <pc:docMk/>
          <pc:sldMk cId="147813240" sldId="258"/>
        </pc:sldMkLst>
        <pc:spChg chg="mod">
          <ac:chgData name="Mercedes Pérez Laguinge" userId="12f40722a716876d" providerId="LiveId" clId="{D93DD4D0-71B3-4F1F-85A8-84D4EA1A8976}" dt="2025-04-22T15:19:22.714" v="0" actId="962"/>
          <ac:spMkLst>
            <pc:docMk/>
            <pc:sldMk cId="147813240" sldId="258"/>
            <ac:spMk id="5" creationId="{0057674A-6E7B-8515-4605-DE9CD84E9B45}"/>
          </ac:spMkLst>
        </pc:spChg>
        <pc:picChg chg="mod">
          <ac:chgData name="Mercedes Pérez Laguinge" userId="12f40722a716876d" providerId="LiveId" clId="{D93DD4D0-71B3-4F1F-85A8-84D4EA1A8976}" dt="2025-04-22T15:21:35.781" v="8" actId="962"/>
          <ac:picMkLst>
            <pc:docMk/>
            <pc:sldMk cId="147813240" sldId="258"/>
            <ac:picMk id="6" creationId="{FE361471-AB33-0CD9-5B6E-2F7319185462}"/>
          </ac:picMkLst>
        </pc:picChg>
      </pc:sldChg>
      <pc:sldChg chg="addSp modSp mod">
        <pc:chgData name="Mercedes Pérez Laguinge" userId="12f40722a716876d" providerId="LiveId" clId="{D93DD4D0-71B3-4F1F-85A8-84D4EA1A8976}" dt="2025-04-22T15:23:40.155" v="62" actId="13244"/>
        <pc:sldMkLst>
          <pc:docMk/>
          <pc:sldMk cId="3896192746" sldId="259"/>
        </pc:sldMkLst>
        <pc:spChg chg="mod">
          <ac:chgData name="Mercedes Pérez Laguinge" userId="12f40722a716876d" providerId="LiveId" clId="{D93DD4D0-71B3-4F1F-85A8-84D4EA1A8976}" dt="2025-04-22T15:19:27.408" v="1" actId="962"/>
          <ac:spMkLst>
            <pc:docMk/>
            <pc:sldMk cId="3896192746" sldId="259"/>
            <ac:spMk id="3" creationId="{139466A0-BB03-9A74-BD38-7ECB12112507}"/>
          </ac:spMkLst>
        </pc:spChg>
        <pc:spChg chg="add mod ord">
          <ac:chgData name="Mercedes Pérez Laguinge" userId="12f40722a716876d" providerId="LiveId" clId="{D93DD4D0-71B3-4F1F-85A8-84D4EA1A8976}" dt="2025-04-22T15:23:40.155" v="62" actId="13244"/>
          <ac:spMkLst>
            <pc:docMk/>
            <pc:sldMk cId="3896192746" sldId="259"/>
            <ac:spMk id="4" creationId="{4A458252-10A6-EED9-4F99-25F9980FAAE3}"/>
          </ac:spMkLst>
        </pc:spChg>
        <pc:spChg chg="add mod ord">
          <ac:chgData name="Mercedes Pérez Laguinge" userId="12f40722a716876d" providerId="LiveId" clId="{D93DD4D0-71B3-4F1F-85A8-84D4EA1A8976}" dt="2025-04-22T15:23:30.174" v="60" actId="13244"/>
          <ac:spMkLst>
            <pc:docMk/>
            <pc:sldMk cId="3896192746" sldId="259"/>
            <ac:spMk id="5" creationId="{3BCE35C4-1E2C-09B7-5380-106E771F1B83}"/>
          </ac:spMkLst>
        </pc:spChg>
        <pc:spChg chg="add mod ord">
          <ac:chgData name="Mercedes Pérez Laguinge" userId="12f40722a716876d" providerId="LiveId" clId="{D93DD4D0-71B3-4F1F-85A8-84D4EA1A8976}" dt="2025-04-22T15:23:34.830" v="61" actId="13244"/>
          <ac:spMkLst>
            <pc:docMk/>
            <pc:sldMk cId="3896192746" sldId="259"/>
            <ac:spMk id="6" creationId="{50559AD5-8A0F-D59F-B743-028648CC0050}"/>
          </ac:spMkLst>
        </pc:spChg>
        <pc:spChg chg="mod ord">
          <ac:chgData name="Mercedes Pérez Laguinge" userId="12f40722a716876d" providerId="LiveId" clId="{D93DD4D0-71B3-4F1F-85A8-84D4EA1A8976}" dt="2025-04-22T15:23:24.915" v="59" actId="13244"/>
          <ac:spMkLst>
            <pc:docMk/>
            <pc:sldMk cId="3896192746" sldId="259"/>
            <ac:spMk id="14" creationId="{488398FB-D8A6-BF42-E712-1052405E5B9F}"/>
          </ac:spMkLst>
        </pc:spChg>
        <pc:picChg chg="mod">
          <ac:chgData name="Mercedes Pérez Laguinge" userId="12f40722a716876d" providerId="LiveId" clId="{D93DD4D0-71B3-4F1F-85A8-84D4EA1A8976}" dt="2025-04-22T15:21:57.603" v="10" actId="962"/>
          <ac:picMkLst>
            <pc:docMk/>
            <pc:sldMk cId="3896192746" sldId="259"/>
            <ac:picMk id="10" creationId="{57EC9ADC-63D9-1AD2-5C66-B332B6EA41B2}"/>
          </ac:picMkLst>
        </pc:picChg>
      </pc:sldChg>
      <pc:sldMasterChg chg="modSldLayout">
        <pc:chgData name="Mercedes Pérez Laguinge" userId="12f40722a716876d" providerId="LiveId" clId="{D93DD4D0-71B3-4F1F-85A8-84D4EA1A8976}" dt="2025-04-22T15:20:28.195" v="6" actId="962"/>
        <pc:sldMasterMkLst>
          <pc:docMk/>
          <pc:sldMasterMk cId="4140400327" sldId="2147483660"/>
        </pc:sldMasterMkLst>
        <pc:sldLayoutChg chg="delSp modSp mod">
          <pc:chgData name="Mercedes Pérez Laguinge" userId="12f40722a716876d" providerId="LiveId" clId="{D93DD4D0-71B3-4F1F-85A8-84D4EA1A8976}" dt="2025-04-22T15:20:14.056" v="4" actId="478"/>
          <pc:sldLayoutMkLst>
            <pc:docMk/>
            <pc:sldMasterMk cId="4140400327" sldId="2147483660"/>
            <pc:sldLayoutMk cId="2776218478" sldId="2147483663"/>
          </pc:sldLayoutMkLst>
          <pc:spChg chg="mod">
            <ac:chgData name="Mercedes Pérez Laguinge" userId="12f40722a716876d" providerId="LiveId" clId="{D93DD4D0-71B3-4F1F-85A8-84D4EA1A8976}" dt="2025-04-22T15:19:39.839" v="2" actId="962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spChg chg="del">
            <ac:chgData name="Mercedes Pérez Laguinge" userId="12f40722a716876d" providerId="LiveId" clId="{D93DD4D0-71B3-4F1F-85A8-84D4EA1A8976}" dt="2025-04-22T15:20:14.056" v="4" actId="478"/>
            <ac:spMkLst>
              <pc:docMk/>
              <pc:sldMasterMk cId="4140400327" sldId="2147483660"/>
              <pc:sldLayoutMk cId="2776218478" sldId="2147483663"/>
              <ac:spMk id="7" creationId="{48388E8D-F1CE-AB22-DDB3-B2B03B4C5F05}"/>
            </ac:spMkLst>
          </pc:spChg>
          <pc:picChg chg="mod">
            <ac:chgData name="Mercedes Pérez Laguinge" userId="12f40722a716876d" providerId="LiveId" clId="{D93DD4D0-71B3-4F1F-85A8-84D4EA1A8976}" dt="2025-04-22T15:19:39.839" v="2" actId="962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  <pc:picChg chg="mod">
            <ac:chgData name="Mercedes Pérez Laguinge" userId="12f40722a716876d" providerId="LiveId" clId="{D93DD4D0-71B3-4F1F-85A8-84D4EA1A8976}" dt="2025-04-22T15:19:39.839" v="2" actId="962"/>
            <ac:picMkLst>
              <pc:docMk/>
              <pc:sldMasterMk cId="4140400327" sldId="2147483660"/>
              <pc:sldLayoutMk cId="2776218478" sldId="2147483663"/>
              <ac:picMk id="5" creationId="{AC1E6D29-9819-29E0-36CC-A98B82EF4128}"/>
            </ac:picMkLst>
          </pc:picChg>
        </pc:sldLayoutChg>
        <pc:sldLayoutChg chg="modSp mod">
          <pc:chgData name="Mercedes Pérez Laguinge" userId="12f40722a716876d" providerId="LiveId" clId="{D93DD4D0-71B3-4F1F-85A8-84D4EA1A8976}" dt="2025-04-22T15:20:28.195" v="6" actId="962"/>
          <pc:sldLayoutMkLst>
            <pc:docMk/>
            <pc:sldMasterMk cId="4140400327" sldId="2147483660"/>
            <pc:sldLayoutMk cId="2234091069" sldId="2147483675"/>
          </pc:sldLayoutMkLst>
          <pc:spChg chg="mod">
            <ac:chgData name="Mercedes Pérez Laguinge" userId="12f40722a716876d" providerId="LiveId" clId="{D93DD4D0-71B3-4F1F-85A8-84D4EA1A8976}" dt="2025-04-22T15:20:28.195" v="6" actId="962"/>
            <ac:spMkLst>
              <pc:docMk/>
              <pc:sldMasterMk cId="4140400327" sldId="2147483660"/>
              <pc:sldLayoutMk cId="2234091069" sldId="2147483675"/>
              <ac:spMk id="11" creationId="{E72382AF-E83D-7A66-EFC2-9928F7EA30DE}"/>
            </ac:spMkLst>
          </pc:spChg>
          <pc:picChg chg="mod">
            <ac:chgData name="Mercedes Pérez Laguinge" userId="12f40722a716876d" providerId="LiveId" clId="{D93DD4D0-71B3-4F1F-85A8-84D4EA1A8976}" dt="2025-04-22T15:20:23.337" v="5" actId="962"/>
            <ac:picMkLst>
              <pc:docMk/>
              <pc:sldMasterMk cId="4140400327" sldId="2147483660"/>
              <pc:sldLayoutMk cId="2234091069" sldId="2147483675"/>
              <ac:picMk id="10" creationId="{54289D58-7570-9539-7533-99239B8142C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289D58-7570-9539-7533-99239B814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793" t="27157" r="23211"/>
          <a:stretch/>
        </p:blipFill>
        <p:spPr>
          <a:xfrm>
            <a:off x="-1" y="0"/>
            <a:ext cx="3429001" cy="402446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382AF-E83D-7A66-EFC2-9928F7EA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8319D0A-A936-8F3D-AFED-0D5C89F451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201543"/>
            <a:ext cx="2743200" cy="79513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Head line goes here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CFF0B31-821D-BC75-5FC5-F9D2824C5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1" y="5578894"/>
            <a:ext cx="2743200" cy="144089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32BF905-67A8-0F40-B749-0F3C156E06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1" y="5064293"/>
            <a:ext cx="2743200" cy="44698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2340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9319-9E16-4FDE-A130-15F12268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415425"/>
            <a:ext cx="2891790" cy="2891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E6D29-9819-29E0-36CC-A98B82EF4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46700"/>
            <a:ext cx="3429000" cy="2654300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6F0737-5C4D-204A-1CF3-158987DC2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C3AD-9639-4AA4-8E53-5675A89BE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4172048"/>
            <a:ext cx="27432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Pinapasigla ng SUN Meals ang mga Ngiti </a:t>
            </a:r>
            <a:br>
              <a:rPr kumimoji="0" lang="fil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tl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sa Tag-init!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8A380-A0CC-A6CE-0623-36995F986C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4971386"/>
            <a:ext cx="2857500" cy="447675"/>
          </a:xfrm>
        </p:spPr>
        <p:txBody>
          <a:bodyPr/>
          <a:lstStyle/>
          <a:p>
            <a:pPr algn="l" rtl="0"/>
            <a:r>
              <a:rPr lang="tl" sz="1300" b="1" i="0" u="none" baseline="0" dirty="0"/>
              <a:t>Masusustansyang mga Pagkain sa Panggrupong Kapaligiran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01052-B643-7ACD-7568-2D7A3FB63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5505560"/>
            <a:ext cx="2743200" cy="1441450"/>
          </a:xfrm>
        </p:spPr>
        <p:txBody>
          <a:bodyPr/>
          <a:lstStyle/>
          <a:p>
            <a:pPr algn="l" rtl="0"/>
            <a:r>
              <a:rPr lang="tl" sz="1000" b="0" i="0" u="none" baseline="0" dirty="0"/>
              <a:t>Naghahain kami ng libreng masusustansyang mga pagkain at meryenda sa karapat-dapat na mga lugar ng pagkain. Matatamasa ng mga batang 18 taong gulang at mas bata ang masustansyang pagkain, magkakaroon ng </a:t>
            </a:r>
            <a:br>
              <a:rPr lang="fil" sz="1000" b="0" i="0" u="none" baseline="0" dirty="0"/>
            </a:br>
            <a:r>
              <a:rPr lang="tl" sz="1000" b="0" i="0" u="none" baseline="0" dirty="0"/>
              <a:t>mga ala-ala sa tag-init, at makikilala ang </a:t>
            </a:r>
            <a:br>
              <a:rPr lang="fil" sz="1000" b="0" i="0" u="none" baseline="0" dirty="0"/>
            </a:br>
            <a:r>
              <a:rPr lang="tl" sz="1000" b="0" i="0" u="none" baseline="0" dirty="0"/>
              <a:t>bagong mga kaibigan! </a:t>
            </a:r>
          </a:p>
        </p:txBody>
      </p:sp>
      <p:pic>
        <p:nvPicPr>
          <p:cNvPr id="6" name="Picture 5" descr="Logo ng SUN Meals">
            <a:extLst>
              <a:ext uri="{FF2B5EF4-FFF2-40B4-BE49-F238E27FC236}">
                <a16:creationId xmlns:a16="http://schemas.microsoft.com/office/drawing/2014/main" id="{FE361471-AB33-0CD9-5B6E-2F731918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38" y="6825121"/>
            <a:ext cx="3332723" cy="884792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057674A-6E7B-8515-4605-DE9CD84E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1478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CE125648-4DE9-3F04-FE25-92A0C43F4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090" y="3420239"/>
            <a:ext cx="2743199" cy="211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Bakit SUN Meals?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D7CE8AF-D2B1-942D-E450-0471F19B60AE}"/>
              </a:ext>
            </a:extLst>
          </p:cNvPr>
          <p:cNvSpPr txBox="1">
            <a:spLocks/>
          </p:cNvSpPr>
          <p:nvPr/>
        </p:nvSpPr>
        <p:spPr>
          <a:xfrm>
            <a:off x="254090" y="3723623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balanseng mga pagkain sa buong tag-init ang nagpapasigla ng paglaki at pag-unlad.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Maraming lugar ng pagkain ang nag-aalok din ng mga gawain sa tag-init para sa mga bata.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 mga batang karapat-dapat ay maaari ring tumanggap ng SUN Bucks. 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A5B3F-ABCC-2120-309B-5044C242A629}"/>
              </a:ext>
            </a:extLst>
          </p:cNvPr>
          <p:cNvSpPr txBox="1"/>
          <p:nvPr/>
        </p:nvSpPr>
        <p:spPr>
          <a:xfrm>
            <a:off x="254090" y="5788274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10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57EC9ADC-63D9-1AD2-5C66-B332B6EA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16" name="Picture 15" descr="Email">
            <a:extLst>
              <a:ext uri="{FF2B5EF4-FFF2-40B4-BE49-F238E27FC236}">
                <a16:creationId xmlns:a16="http://schemas.microsoft.com/office/drawing/2014/main" id="{3AEC4495-9114-3BD9-2BC9-7C84CCDB1A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88398FB-D8A6-BF42-E712-1052405E5B9F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1981800" cy="635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tl" sz="1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14" descr="Telepono">
            <a:extLst>
              <a:ext uri="{FF2B5EF4-FFF2-40B4-BE49-F238E27FC236}">
                <a16:creationId xmlns:a16="http://schemas.microsoft.com/office/drawing/2014/main" id="{F89FC526-85B3-6FB5-F320-734167FA9D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CE35C4-1E2C-09B7-5380-106E771F1B83}"/>
              </a:ext>
            </a:extLst>
          </p:cNvPr>
          <p:cNvSpPr txBox="1"/>
          <p:nvPr/>
        </p:nvSpPr>
        <p:spPr>
          <a:xfrm>
            <a:off x="504537" y="6696037"/>
            <a:ext cx="157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l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(123) 456-7890</a:t>
            </a:r>
          </a:p>
        </p:txBody>
      </p:sp>
      <p:pic>
        <p:nvPicPr>
          <p:cNvPr id="17" name="Picture 16" descr="Website">
            <a:extLst>
              <a:ext uri="{FF2B5EF4-FFF2-40B4-BE49-F238E27FC236}">
                <a16:creationId xmlns:a16="http://schemas.microsoft.com/office/drawing/2014/main" id="{EC739C05-69D1-5E63-9605-FD1AED807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559AD5-8A0F-D59F-B743-028648CC0050}"/>
              </a:ext>
            </a:extLst>
          </p:cNvPr>
          <p:cNvSpPr txBox="1"/>
          <p:nvPr/>
        </p:nvSpPr>
        <p:spPr>
          <a:xfrm>
            <a:off x="504537" y="6884962"/>
            <a:ext cx="183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4A458252-10A6-EED9-4F99-25F9980FAAE3}"/>
              </a:ext>
            </a:extLst>
          </p:cNvPr>
          <p:cNvSpPr txBox="1"/>
          <p:nvPr/>
        </p:nvSpPr>
        <p:spPr>
          <a:xfrm>
            <a:off x="357250" y="7418781"/>
            <a:ext cx="2933700" cy="34416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120C1A71-EF3C-7839-1092-3285AD7174F5}"/>
              </a:ext>
            </a:extLst>
          </p:cNvPr>
          <p:cNvSpPr txBox="1">
            <a:spLocks/>
          </p:cNvSpPr>
          <p:nvPr/>
        </p:nvSpPr>
        <p:spPr>
          <a:xfrm>
            <a:off x="2402488" y="7542138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39466A0-BB03-9A74-BD38-7ECB1211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389619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6N43MEY3ZP3S-407578889-42516</_dlc_DocId>
    <_dlc_DocIdUrl xmlns="2cbf940b-6aba-4986-a9fb-a77064a2dcb6">
      <Url>https://usdagcc.sharepoint.com/sites/FNS-OPS-CommsD/_layouts/15/DocIdRedir.aspx?ID=6N43MEY3ZP3S-407578889-42516</Url>
      <Description>6N43MEY3ZP3S-407578889-42516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f720b77b-acc1-431f-a0e0-abbb3425c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8a26b81-0323-4ee7-a678-12700234d145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065AF-A217-4CC3-A018-D0656A9BAB41}"/>
</file>

<file path=customXml/itemProps4.xml><?xml version="1.0" encoding="utf-8"?>
<ds:datastoreItem xmlns:ds="http://schemas.openxmlformats.org/officeDocument/2006/customXml" ds:itemID="{F39B4CE9-6D53-450E-BBFB-5750F2ACDF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164</Words>
  <Application>Microsoft Office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Pinapasigla ng SUN Meals ang mga Ngiti  sa Tag-init!</vt:lpstr>
      <vt:lpstr>Bakit SUN Meals?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Pinapasigla ng SUN Meals ang mga Ngiti sa Tag-init!</dc:title>
  <dc:creator>SUN Meals</dc:creator>
  <cp:lastModifiedBy>Mercedes Pérez Laguinge</cp:lastModifiedBy>
  <cp:revision>23</cp:revision>
  <dcterms:created xsi:type="dcterms:W3CDTF">2024-04-02T13:38:55Z</dcterms:created>
  <dcterms:modified xsi:type="dcterms:W3CDTF">2025-04-22T15:24:13Z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bdda1fb6-0380-4867-9d88-9d5ed76e4886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