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4"/>
  </p:sldMasterIdLst>
  <p:sldIdLst>
    <p:sldId id="257" r:id="rId5"/>
  </p:sldIdLst>
  <p:sldSz cx="64008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20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4A7594-F467-294B-BB53-FFD28CC9C5C8}" v="10" dt="2025-04-04T18:59:28.1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124"/>
    <p:restoredTop sz="94648"/>
  </p:normalViewPr>
  <p:slideViewPr>
    <p:cSldViewPr snapToGrid="0" showGuides="1">
      <p:cViewPr varScale="1">
        <p:scale>
          <a:sx n="103" d="100"/>
          <a:sy n="103" d="100"/>
        </p:scale>
        <p:origin x="560" y="176"/>
      </p:cViewPr>
      <p:guideLst>
        <p:guide orient="horz" pos="2448"/>
        <p:guide pos="20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12" Type="http://schemas.openxmlformats.org/officeDocument/2006/relationships/customXml" Target="../customXml/item4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oojung Hwang" userId="2f48344a-4cb6-44e2-85e0-9b0e9e1067a5" providerId="ADAL" clId="{32A4985D-D071-234E-AB0F-F282D55874EF}"/>
    <pc:docChg chg="undo custSel modSld modMainMaster">
      <pc:chgData name="Woojung Hwang" userId="2f48344a-4cb6-44e2-85e0-9b0e9e1067a5" providerId="ADAL" clId="{32A4985D-D071-234E-AB0F-F282D55874EF}" dt="2024-05-29T16:13:43.519" v="51" actId="1036"/>
      <pc:docMkLst>
        <pc:docMk/>
      </pc:docMkLst>
      <pc:sldChg chg="modSp mod">
        <pc:chgData name="Woojung Hwang" userId="2f48344a-4cb6-44e2-85e0-9b0e9e1067a5" providerId="ADAL" clId="{32A4985D-D071-234E-AB0F-F282D55874EF}" dt="2024-05-29T16:13:43.519" v="51" actId="1036"/>
        <pc:sldMkLst>
          <pc:docMk/>
          <pc:sldMk cId="539108369" sldId="257"/>
        </pc:sldMkLst>
      </pc:sldChg>
      <pc:sldMasterChg chg="modSldLayout">
        <pc:chgData name="Woojung Hwang" userId="2f48344a-4cb6-44e2-85e0-9b0e9e1067a5" providerId="ADAL" clId="{32A4985D-D071-234E-AB0F-F282D55874EF}" dt="2024-05-29T16:13:23.398" v="38"/>
        <pc:sldMasterMkLst>
          <pc:docMk/>
          <pc:sldMasterMk cId="3270381434" sldId="2147483668"/>
        </pc:sldMasterMkLst>
        <pc:sldLayoutChg chg="delSp modSp mod">
          <pc:chgData name="Woojung Hwang" userId="2f48344a-4cb6-44e2-85e0-9b0e9e1067a5" providerId="ADAL" clId="{32A4985D-D071-234E-AB0F-F282D55874EF}" dt="2024-05-29T16:13:23.398" v="38"/>
          <pc:sldLayoutMkLst>
            <pc:docMk/>
            <pc:sldMasterMk cId="3270381434" sldId="2147483668"/>
            <pc:sldLayoutMk cId="2455468860" sldId="2147483680"/>
          </pc:sldLayoutMkLst>
        </pc:sldLayoutChg>
      </pc:sldMasterChg>
    </pc:docChg>
  </pc:docChgLst>
  <pc:docChgLst>
    <pc:chgData name="Chaji Yang" userId="4e6a9ab4-4bf5-4d72-838b-d3789445bf9a" providerId="ADAL" clId="{469C186C-B793-D343-825D-07E2F426F27C}"/>
    <pc:docChg chg="undo custSel modSld modMainMaster">
      <pc:chgData name="Chaji Yang" userId="4e6a9ab4-4bf5-4d72-838b-d3789445bf9a" providerId="ADAL" clId="{469C186C-B793-D343-825D-07E2F426F27C}" dt="2024-05-31T19:01:01.389" v="38" actId="115"/>
      <pc:docMkLst>
        <pc:docMk/>
      </pc:docMkLst>
      <pc:sldChg chg="addSp delSp modSp mod">
        <pc:chgData name="Chaji Yang" userId="4e6a9ab4-4bf5-4d72-838b-d3789445bf9a" providerId="ADAL" clId="{469C186C-B793-D343-825D-07E2F426F27C}" dt="2024-05-31T19:01:01.389" v="38" actId="115"/>
        <pc:sldMkLst>
          <pc:docMk/>
          <pc:sldMk cId="539108369" sldId="257"/>
        </pc:sldMkLst>
      </pc:sldChg>
      <pc:sldMasterChg chg="delSldLayout modSldLayout">
        <pc:chgData name="Chaji Yang" userId="4e6a9ab4-4bf5-4d72-838b-d3789445bf9a" providerId="ADAL" clId="{469C186C-B793-D343-825D-07E2F426F27C}" dt="2024-05-31T15:05:22.857" v="22" actId="478"/>
        <pc:sldMasterMkLst>
          <pc:docMk/>
          <pc:sldMasterMk cId="3270381434" sldId="2147483668"/>
        </pc:sldMasterMkLst>
        <pc:sldLayoutChg chg="del">
          <pc:chgData name="Chaji Yang" userId="4e6a9ab4-4bf5-4d72-838b-d3789445bf9a" providerId="ADAL" clId="{469C186C-B793-D343-825D-07E2F426F27C}" dt="2024-05-24T20:20:41.123" v="2" actId="2696"/>
          <pc:sldLayoutMkLst>
            <pc:docMk/>
            <pc:sldMasterMk cId="3270381434" sldId="2147483668"/>
            <pc:sldLayoutMk cId="3382439321" sldId="2147483665"/>
          </pc:sldLayoutMkLst>
        </pc:sldLayoutChg>
        <pc:sldLayoutChg chg="del">
          <pc:chgData name="Chaji Yang" userId="4e6a9ab4-4bf5-4d72-838b-d3789445bf9a" providerId="ADAL" clId="{469C186C-B793-D343-825D-07E2F426F27C}" dt="2024-05-24T20:20:41.457" v="3" actId="2696"/>
          <pc:sldLayoutMkLst>
            <pc:docMk/>
            <pc:sldMasterMk cId="3270381434" sldId="2147483668"/>
            <pc:sldLayoutMk cId="567928724" sldId="2147483667"/>
          </pc:sldLayoutMkLst>
        </pc:sldLayoutChg>
        <pc:sldLayoutChg chg="addSp delSp modSp mod">
          <pc:chgData name="Chaji Yang" userId="4e6a9ab4-4bf5-4d72-838b-d3789445bf9a" providerId="ADAL" clId="{469C186C-B793-D343-825D-07E2F426F27C}" dt="2024-05-31T15:05:22.857" v="22" actId="478"/>
          <pc:sldLayoutMkLst>
            <pc:docMk/>
            <pc:sldMasterMk cId="3270381434" sldId="2147483668"/>
            <pc:sldLayoutMk cId="2455468860" sldId="2147483680"/>
          </pc:sldLayoutMkLst>
        </pc:sldLayoutChg>
      </pc:sldMasterChg>
    </pc:docChg>
  </pc:docChgLst>
  <pc:docChgLst>
    <pc:chgData name="Jae Chung" userId="95f87405-8f7d-4a23-8f85-7ab65ea213d7" providerId="ADAL" clId="{1FBFEDCD-77E1-964F-838A-BA1292952EA0}"/>
    <pc:docChg chg="undo custSel modSld modMainMaster">
      <pc:chgData name="Jae Chung" userId="95f87405-8f7d-4a23-8f85-7ab65ea213d7" providerId="ADAL" clId="{1FBFEDCD-77E1-964F-838A-BA1292952EA0}" dt="2025-03-17T20:40:09.976" v="19" actId="1036"/>
      <pc:docMkLst>
        <pc:docMk/>
      </pc:docMkLst>
      <pc:sldChg chg="addSp delSp modSp mod">
        <pc:chgData name="Jae Chung" userId="95f87405-8f7d-4a23-8f85-7ab65ea213d7" providerId="ADAL" clId="{1FBFEDCD-77E1-964F-838A-BA1292952EA0}" dt="2025-03-17T20:40:09.976" v="19" actId="1036"/>
        <pc:sldMkLst>
          <pc:docMk/>
          <pc:sldMk cId="539108369" sldId="257"/>
        </pc:sldMkLst>
      </pc:sldChg>
      <pc:sldMasterChg chg="modSldLayout">
        <pc:chgData name="Jae Chung" userId="95f87405-8f7d-4a23-8f85-7ab65ea213d7" providerId="ADAL" clId="{1FBFEDCD-77E1-964F-838A-BA1292952EA0}" dt="2025-03-17T20:40:04.596" v="16" actId="1076"/>
        <pc:sldMasterMkLst>
          <pc:docMk/>
          <pc:sldMasterMk cId="3270381434" sldId="2147483668"/>
        </pc:sldMasterMkLst>
        <pc:sldLayoutChg chg="modSp mod">
          <pc:chgData name="Jae Chung" userId="95f87405-8f7d-4a23-8f85-7ab65ea213d7" providerId="ADAL" clId="{1FBFEDCD-77E1-964F-838A-BA1292952EA0}" dt="2025-03-17T20:40:04.596" v="16" actId="1076"/>
          <pc:sldLayoutMkLst>
            <pc:docMk/>
            <pc:sldMasterMk cId="3270381434" sldId="2147483668"/>
            <pc:sldLayoutMk cId="2455468860" sldId="2147483680"/>
          </pc:sldLayoutMkLst>
        </pc:sldLayoutChg>
      </pc:sldMasterChg>
    </pc:docChg>
  </pc:docChgLst>
  <pc:docChgLst>
    <pc:chgData name="Evan Burnett" userId="S::eburnett@cmrignite.com::e7ddc957-da61-42ca-9888-6105684849d3" providerId="AD" clId="Web-{8B78E3FF-6F08-02D2-115C-2C20DA3C4F1D}"/>
    <pc:docChg chg="modSld">
      <pc:chgData name="Evan Burnett" userId="S::eburnett@cmrignite.com::e7ddc957-da61-42ca-9888-6105684849d3" providerId="AD" clId="Web-{8B78E3FF-6F08-02D2-115C-2C20DA3C4F1D}" dt="2024-05-31T20:20:48.407" v="0"/>
      <pc:docMkLst>
        <pc:docMk/>
      </pc:docMkLst>
      <pc:sldChg chg="modSp">
        <pc:chgData name="Evan Burnett" userId="S::eburnett@cmrignite.com::e7ddc957-da61-42ca-9888-6105684849d3" providerId="AD" clId="Web-{8B78E3FF-6F08-02D2-115C-2C20DA3C4F1D}" dt="2024-05-31T20:20:48.407" v="0"/>
        <pc:sldMkLst>
          <pc:docMk/>
          <pc:sldMk cId="539108369" sldId="257"/>
        </pc:sldMkLst>
      </pc:sldChg>
    </pc:docChg>
  </pc:docChgLst>
  <pc:docChgLst>
    <pc:chgData name="Chaji Yang" userId="4e6a9ab4-4bf5-4d72-838b-d3789445bf9a" providerId="ADAL" clId="{04D974F7-1FA8-6641-B7CD-D8ECBE2E981B}"/>
    <pc:docChg chg="modSld">
      <pc:chgData name="Chaji Yang" userId="4e6a9ab4-4bf5-4d72-838b-d3789445bf9a" providerId="ADAL" clId="{04D974F7-1FA8-6641-B7CD-D8ECBE2E981B}" dt="2025-02-26T21:36:06.807" v="51" actId="962"/>
      <pc:docMkLst>
        <pc:docMk/>
      </pc:docMkLst>
      <pc:sldChg chg="modSp mod">
        <pc:chgData name="Chaji Yang" userId="4e6a9ab4-4bf5-4d72-838b-d3789445bf9a" providerId="ADAL" clId="{04D974F7-1FA8-6641-B7CD-D8ECBE2E981B}" dt="2025-02-26T21:36:06.807" v="51" actId="962"/>
        <pc:sldMkLst>
          <pc:docMk/>
          <pc:sldMk cId="539108369" sldId="257"/>
        </pc:sldMkLst>
      </pc:sldChg>
    </pc:docChg>
  </pc:docChgLst>
  <pc:docChgLst>
    <pc:chgData name="Jae Chung" userId="95f87405-8f7d-4a23-8f85-7ab65ea213d7" providerId="ADAL" clId="{38166A44-BDA5-F645-8ED6-2B8111516046}"/>
    <pc:docChg chg="custSel modSld modMainMaster">
      <pc:chgData name="Jae Chung" userId="95f87405-8f7d-4a23-8f85-7ab65ea213d7" providerId="ADAL" clId="{38166A44-BDA5-F645-8ED6-2B8111516046}" dt="2025-03-17T21:09:21.465" v="21" actId="255"/>
      <pc:docMkLst>
        <pc:docMk/>
      </pc:docMkLst>
      <pc:sldChg chg="addSp modSp mod">
        <pc:chgData name="Jae Chung" userId="95f87405-8f7d-4a23-8f85-7ab65ea213d7" providerId="ADAL" clId="{38166A44-BDA5-F645-8ED6-2B8111516046}" dt="2025-03-17T21:09:21.465" v="21" actId="255"/>
        <pc:sldMkLst>
          <pc:docMk/>
          <pc:sldMk cId="539108369" sldId="257"/>
        </pc:sldMkLst>
        <pc:spChg chg="add mod">
          <ac:chgData name="Jae Chung" userId="95f87405-8f7d-4a23-8f85-7ab65ea213d7" providerId="ADAL" clId="{38166A44-BDA5-F645-8ED6-2B8111516046}" dt="2025-03-17T21:09:13.994" v="19" actId="255"/>
          <ac:spMkLst>
            <pc:docMk/>
            <pc:sldMk cId="539108369" sldId="257"/>
            <ac:spMk id="16" creationId="{BEA15E5D-2D78-7270-83A5-452DC087A793}"/>
          </ac:spMkLst>
        </pc:spChg>
        <pc:spChg chg="add mod">
          <ac:chgData name="Jae Chung" userId="95f87405-8f7d-4a23-8f85-7ab65ea213d7" providerId="ADAL" clId="{38166A44-BDA5-F645-8ED6-2B8111516046}" dt="2025-03-17T21:09:21.465" v="21" actId="255"/>
          <ac:spMkLst>
            <pc:docMk/>
            <pc:sldMk cId="539108369" sldId="257"/>
            <ac:spMk id="17" creationId="{B5B85BB3-AFFC-5571-23A7-86DDD64E9432}"/>
          </ac:spMkLst>
        </pc:spChg>
      </pc:sldChg>
      <pc:sldMasterChg chg="modSldLayout">
        <pc:chgData name="Jae Chung" userId="95f87405-8f7d-4a23-8f85-7ab65ea213d7" providerId="ADAL" clId="{38166A44-BDA5-F645-8ED6-2B8111516046}" dt="2025-03-17T21:09:08.758" v="17" actId="478"/>
        <pc:sldMasterMkLst>
          <pc:docMk/>
          <pc:sldMasterMk cId="3270381434" sldId="2147483668"/>
        </pc:sldMasterMkLst>
        <pc:sldLayoutChg chg="addSp delSp modSp mod">
          <pc:chgData name="Jae Chung" userId="95f87405-8f7d-4a23-8f85-7ab65ea213d7" providerId="ADAL" clId="{38166A44-BDA5-F645-8ED6-2B8111516046}" dt="2025-03-17T21:09:08.758" v="17" actId="478"/>
          <pc:sldLayoutMkLst>
            <pc:docMk/>
            <pc:sldMasterMk cId="3270381434" sldId="2147483668"/>
            <pc:sldLayoutMk cId="2455468860" sldId="2147483680"/>
          </pc:sldLayoutMkLst>
          <pc:spChg chg="add mod">
            <ac:chgData name="Jae Chung" userId="95f87405-8f7d-4a23-8f85-7ab65ea213d7" providerId="ADAL" clId="{38166A44-BDA5-F645-8ED6-2B8111516046}" dt="2025-03-17T21:08:37.621" v="6" actId="167"/>
            <ac:spMkLst>
              <pc:docMk/>
              <pc:sldMasterMk cId="3270381434" sldId="2147483668"/>
              <pc:sldLayoutMk cId="2455468860" sldId="2147483680"/>
              <ac:spMk id="7" creationId="{64AF5467-C4B9-D416-A3AB-51DFD00DADE0}"/>
            </ac:spMkLst>
          </pc:spChg>
          <pc:spChg chg="add mod">
            <ac:chgData name="Jae Chung" userId="95f87405-8f7d-4a23-8f85-7ab65ea213d7" providerId="ADAL" clId="{38166A44-BDA5-F645-8ED6-2B8111516046}" dt="2025-03-17T21:09:07.721" v="16" actId="167"/>
            <ac:spMkLst>
              <pc:docMk/>
              <pc:sldMasterMk cId="3270381434" sldId="2147483668"/>
              <pc:sldLayoutMk cId="2455468860" sldId="2147483680"/>
              <ac:spMk id="9" creationId="{74080CEB-2A7F-B155-0D4A-4EAFD33E8726}"/>
            </ac:spMkLst>
          </pc:spChg>
          <pc:picChg chg="add mod">
            <ac:chgData name="Jae Chung" userId="95f87405-8f7d-4a23-8f85-7ab65ea213d7" providerId="ADAL" clId="{38166A44-BDA5-F645-8ED6-2B8111516046}" dt="2025-03-17T21:08:37.621" v="6" actId="167"/>
            <ac:picMkLst>
              <pc:docMk/>
              <pc:sldMasterMk cId="3270381434" sldId="2147483668"/>
              <pc:sldLayoutMk cId="2455468860" sldId="2147483680"/>
              <ac:picMk id="5" creationId="{1B9470F4-1171-B55A-1017-320EC0EBBB7F}"/>
            </ac:picMkLst>
          </pc:picChg>
          <pc:picChg chg="add mod">
            <ac:chgData name="Jae Chung" userId="95f87405-8f7d-4a23-8f85-7ab65ea213d7" providerId="ADAL" clId="{38166A44-BDA5-F645-8ED6-2B8111516046}" dt="2025-03-17T21:09:07.721" v="16" actId="167"/>
            <ac:picMkLst>
              <pc:docMk/>
              <pc:sldMasterMk cId="3270381434" sldId="2147483668"/>
              <pc:sldLayoutMk cId="2455468860" sldId="2147483680"/>
              <ac:picMk id="8" creationId="{C74B580C-0D0F-03A8-B368-B8EEF20E14D8}"/>
            </ac:picMkLst>
          </pc:picChg>
        </pc:sldLayoutChg>
      </pc:sldMasterChg>
    </pc:docChg>
  </pc:docChgLst>
  <pc:docChgLst>
    <pc:chgData name="Chaji Yang" userId="4e6a9ab4-4bf5-4d72-838b-d3789445bf9a" providerId="ADAL" clId="{374A7594-F467-294B-BB53-FFD28CC9C5C8}"/>
    <pc:docChg chg="undo custSel modSld modMainMaster">
      <pc:chgData name="Chaji Yang" userId="4e6a9ab4-4bf5-4d72-838b-d3789445bf9a" providerId="ADAL" clId="{374A7594-F467-294B-BB53-FFD28CC9C5C8}" dt="2025-04-04T18:59:34.052" v="21" actId="962"/>
      <pc:docMkLst>
        <pc:docMk/>
      </pc:docMkLst>
      <pc:sldChg chg="addSp delSp modSp mod">
        <pc:chgData name="Chaji Yang" userId="4e6a9ab4-4bf5-4d72-838b-d3789445bf9a" providerId="ADAL" clId="{374A7594-F467-294B-BB53-FFD28CC9C5C8}" dt="2025-04-04T18:59:34.052" v="21" actId="962"/>
        <pc:sldMkLst>
          <pc:docMk/>
          <pc:sldMk cId="539108369" sldId="257"/>
        </pc:sldMkLst>
        <pc:spChg chg="add del ord">
          <ac:chgData name="Chaji Yang" userId="4e6a9ab4-4bf5-4d72-838b-d3789445bf9a" providerId="ADAL" clId="{374A7594-F467-294B-BB53-FFD28CC9C5C8}" dt="2025-04-01T19:33:58.761" v="18" actId="13244"/>
          <ac:spMkLst>
            <pc:docMk/>
            <pc:sldMk cId="539108369" sldId="257"/>
            <ac:spMk id="16" creationId="{BEA15E5D-2D78-7270-83A5-452DC087A793}"/>
          </ac:spMkLst>
        </pc:spChg>
        <pc:spChg chg="add del">
          <ac:chgData name="Chaji Yang" userId="4e6a9ab4-4bf5-4d72-838b-d3789445bf9a" providerId="ADAL" clId="{374A7594-F467-294B-BB53-FFD28CC9C5C8}" dt="2025-04-01T19:33:25.641" v="14" actId="478"/>
          <ac:spMkLst>
            <pc:docMk/>
            <pc:sldMk cId="539108369" sldId="257"/>
            <ac:spMk id="17" creationId="{B5B85BB3-AFFC-5571-23A7-86DDD64E9432}"/>
          </ac:spMkLst>
        </pc:spChg>
        <pc:spChg chg="add mod">
          <ac:chgData name="Chaji Yang" userId="4e6a9ab4-4bf5-4d72-838b-d3789445bf9a" providerId="ADAL" clId="{374A7594-F467-294B-BB53-FFD28CC9C5C8}" dt="2025-04-01T19:33:29.610" v="16"/>
          <ac:spMkLst>
            <pc:docMk/>
            <pc:sldMk cId="539108369" sldId="257"/>
            <ac:spMk id="52" creationId="{020A5EC4-84CE-3AF3-6987-2AB7E64E7749}"/>
          </ac:spMkLst>
        </pc:spChg>
        <pc:spChg chg="add mod">
          <ac:chgData name="Chaji Yang" userId="4e6a9ab4-4bf5-4d72-838b-d3789445bf9a" providerId="ADAL" clId="{374A7594-F467-294B-BB53-FFD28CC9C5C8}" dt="2025-04-01T19:33:29.610" v="16"/>
          <ac:spMkLst>
            <pc:docMk/>
            <pc:sldMk cId="539108369" sldId="257"/>
            <ac:spMk id="53" creationId="{9C002C42-2F9F-539E-4F19-28FCA9081ECB}"/>
          </ac:spMkLst>
        </pc:spChg>
        <pc:spChg chg="add mod">
          <ac:chgData name="Chaji Yang" userId="4e6a9ab4-4bf5-4d72-838b-d3789445bf9a" providerId="ADAL" clId="{374A7594-F467-294B-BB53-FFD28CC9C5C8}" dt="2025-04-01T19:33:29.610" v="16"/>
          <ac:spMkLst>
            <pc:docMk/>
            <pc:sldMk cId="539108369" sldId="257"/>
            <ac:spMk id="54" creationId="{54CD9115-DCDC-CFEF-4020-8B53B999F51E}"/>
          </ac:spMkLst>
        </pc:spChg>
        <pc:spChg chg="add mod">
          <ac:chgData name="Chaji Yang" userId="4e6a9ab4-4bf5-4d72-838b-d3789445bf9a" providerId="ADAL" clId="{374A7594-F467-294B-BB53-FFD28CC9C5C8}" dt="2025-04-01T19:33:29.610" v="16"/>
          <ac:spMkLst>
            <pc:docMk/>
            <pc:sldMk cId="539108369" sldId="257"/>
            <ac:spMk id="56" creationId="{147D6CA1-9F2E-2ED2-F6DE-E304B15B478E}"/>
          </ac:spMkLst>
        </pc:spChg>
        <pc:spChg chg="add mod">
          <ac:chgData name="Chaji Yang" userId="4e6a9ab4-4bf5-4d72-838b-d3789445bf9a" providerId="ADAL" clId="{374A7594-F467-294B-BB53-FFD28CC9C5C8}" dt="2025-04-01T19:33:29.610" v="16"/>
          <ac:spMkLst>
            <pc:docMk/>
            <pc:sldMk cId="539108369" sldId="257"/>
            <ac:spMk id="57" creationId="{7D2D808E-2E23-BE26-FE9F-E6BECA3AB122}"/>
          </ac:spMkLst>
        </pc:spChg>
        <pc:spChg chg="add mod">
          <ac:chgData name="Chaji Yang" userId="4e6a9ab4-4bf5-4d72-838b-d3789445bf9a" providerId="ADAL" clId="{374A7594-F467-294B-BB53-FFD28CC9C5C8}" dt="2025-04-01T19:33:29.610" v="16"/>
          <ac:spMkLst>
            <pc:docMk/>
            <pc:sldMk cId="539108369" sldId="257"/>
            <ac:spMk id="58" creationId="{2D883EC0-C351-2EEC-E80B-F9F0ACE4BA4E}"/>
          </ac:spMkLst>
        </pc:spChg>
        <pc:spChg chg="add mod">
          <ac:chgData name="Chaji Yang" userId="4e6a9ab4-4bf5-4d72-838b-d3789445bf9a" providerId="ADAL" clId="{374A7594-F467-294B-BB53-FFD28CC9C5C8}" dt="2025-04-01T19:33:29.610" v="16"/>
          <ac:spMkLst>
            <pc:docMk/>
            <pc:sldMk cId="539108369" sldId="257"/>
            <ac:spMk id="61" creationId="{53EFEF49-90A4-3955-30CE-25F7261A9B34}"/>
          </ac:spMkLst>
        </pc:spChg>
        <pc:spChg chg="add mod">
          <ac:chgData name="Chaji Yang" userId="4e6a9ab4-4bf5-4d72-838b-d3789445bf9a" providerId="ADAL" clId="{374A7594-F467-294B-BB53-FFD28CC9C5C8}" dt="2025-04-01T19:33:29.610" v="16"/>
          <ac:spMkLst>
            <pc:docMk/>
            <pc:sldMk cId="539108369" sldId="257"/>
            <ac:spMk id="63" creationId="{8C1B2819-6365-43F8-98E9-E3D973EBF554}"/>
          </ac:spMkLst>
        </pc:spChg>
        <pc:spChg chg="add mod">
          <ac:chgData name="Chaji Yang" userId="4e6a9ab4-4bf5-4d72-838b-d3789445bf9a" providerId="ADAL" clId="{374A7594-F467-294B-BB53-FFD28CC9C5C8}" dt="2025-04-01T19:33:29.610" v="16"/>
          <ac:spMkLst>
            <pc:docMk/>
            <pc:sldMk cId="539108369" sldId="257"/>
            <ac:spMk id="65" creationId="{897CF676-FC0C-3044-B396-4ABC490729CC}"/>
          </ac:spMkLst>
        </pc:spChg>
        <pc:spChg chg="add mod">
          <ac:chgData name="Chaji Yang" userId="4e6a9ab4-4bf5-4d72-838b-d3789445bf9a" providerId="ADAL" clId="{374A7594-F467-294B-BB53-FFD28CC9C5C8}" dt="2025-04-01T19:33:29.610" v="16"/>
          <ac:spMkLst>
            <pc:docMk/>
            <pc:sldMk cId="539108369" sldId="257"/>
            <ac:spMk id="66" creationId="{1510AD25-1477-F9F2-415F-9107265CAE53}"/>
          </ac:spMkLst>
        </pc:spChg>
        <pc:picChg chg="mod">
          <ac:chgData name="Chaji Yang" userId="4e6a9ab4-4bf5-4d72-838b-d3789445bf9a" providerId="ADAL" clId="{374A7594-F467-294B-BB53-FFD28CC9C5C8}" dt="2025-04-04T18:59:34.052" v="21" actId="962"/>
          <ac:picMkLst>
            <pc:docMk/>
            <pc:sldMk cId="539108369" sldId="257"/>
            <ac:picMk id="59" creationId="{7DB21AEB-D092-6C57-2E4A-7B062C65D713}"/>
          </ac:picMkLst>
        </pc:picChg>
      </pc:sldChg>
      <pc:sldMasterChg chg="modSp modSldLayout">
        <pc:chgData name="Chaji Yang" userId="4e6a9ab4-4bf5-4d72-838b-d3789445bf9a" providerId="ADAL" clId="{374A7594-F467-294B-BB53-FFD28CC9C5C8}" dt="2025-04-01T19:33:01.461" v="11" actId="167"/>
        <pc:sldMasterMkLst>
          <pc:docMk/>
          <pc:sldMasterMk cId="3270381434" sldId="2147483668"/>
        </pc:sldMasterMkLst>
        <pc:sldLayoutChg chg="addSp delSp modSp mod">
          <pc:chgData name="Chaji Yang" userId="4e6a9ab4-4bf5-4d72-838b-d3789445bf9a" providerId="ADAL" clId="{374A7594-F467-294B-BB53-FFD28CC9C5C8}" dt="2025-04-01T19:33:01.461" v="11" actId="167"/>
          <pc:sldLayoutMkLst>
            <pc:docMk/>
            <pc:sldMasterMk cId="3270381434" sldId="2147483668"/>
            <pc:sldLayoutMk cId="2455468860" sldId="2147483680"/>
          </pc:sldLayoutMkLst>
          <pc:spChg chg="add mod">
            <ac:chgData name="Chaji Yang" userId="4e6a9ab4-4bf5-4d72-838b-d3789445bf9a" providerId="ADAL" clId="{374A7594-F467-294B-BB53-FFD28CC9C5C8}" dt="2025-04-01T18:54:15.492" v="3"/>
            <ac:spMkLst>
              <pc:docMk/>
              <pc:sldMasterMk cId="3270381434" sldId="2147483668"/>
              <pc:sldLayoutMk cId="2455468860" sldId="2147483680"/>
              <ac:spMk id="4" creationId="{DD746D7E-F0B4-7FE3-5ECA-9312C55ED69B}"/>
            </ac:spMkLst>
          </pc:spChg>
          <pc:picChg chg="add mod">
            <ac:chgData name="Chaji Yang" userId="4e6a9ab4-4bf5-4d72-838b-d3789445bf9a" providerId="ADAL" clId="{374A7594-F467-294B-BB53-FFD28CC9C5C8}" dt="2025-04-01T19:33:01.461" v="11" actId="167"/>
            <ac:picMkLst>
              <pc:docMk/>
              <pc:sldMasterMk cId="3270381434" sldId="2147483668"/>
              <pc:sldLayoutMk cId="2455468860" sldId="2147483680"/>
              <ac:picMk id="2" creationId="{BFAF9AC0-D77E-AEE8-E5E5-1E018B90CC69}"/>
            </ac:picMkLst>
          </pc:picChg>
        </pc:sldLayoutChg>
      </pc:sldMasterChg>
    </pc:docChg>
  </pc:docChgLst>
  <pc:docChgLst>
    <pc:chgData name="Chaji Yang" userId="S::cyang@cmrignite.com::4e6a9ab4-4bf5-4d72-838b-d3789445bf9a" providerId="AD" clId="Web-{DED89339-4E8C-4724-1E98-0CF0E178C68E}"/>
    <pc:docChg chg="modSld">
      <pc:chgData name="Chaji Yang" userId="S::cyang@cmrignite.com::4e6a9ab4-4bf5-4d72-838b-d3789445bf9a" providerId="AD" clId="Web-{DED89339-4E8C-4724-1E98-0CF0E178C68E}" dt="2025-03-17T21:15:19.800" v="3"/>
      <pc:docMkLst>
        <pc:docMk/>
      </pc:docMkLst>
      <pc:sldChg chg="addSp delSp modSp">
        <pc:chgData name="Chaji Yang" userId="S::cyang@cmrignite.com::4e6a9ab4-4bf5-4d72-838b-d3789445bf9a" providerId="AD" clId="Web-{DED89339-4E8C-4724-1E98-0CF0E178C68E}" dt="2025-03-17T21:15:19.800" v="3"/>
        <pc:sldMkLst>
          <pc:docMk/>
          <pc:sldMk cId="539108369" sldId="257"/>
        </pc:sldMkLst>
        <pc:spChg chg="add del">
          <ac:chgData name="Chaji Yang" userId="S::cyang@cmrignite.com::4e6a9ab4-4bf5-4d72-838b-d3789445bf9a" providerId="AD" clId="Web-{DED89339-4E8C-4724-1E98-0CF0E178C68E}" dt="2025-03-17T21:15:17.128" v="2"/>
          <ac:spMkLst>
            <pc:docMk/>
            <pc:sldMk cId="539108369" sldId="257"/>
            <ac:spMk id="16" creationId="{BEA15E5D-2D78-7270-83A5-452DC087A793}"/>
          </ac:spMkLst>
        </pc:spChg>
        <pc:spChg chg="add del">
          <ac:chgData name="Chaji Yang" userId="S::cyang@cmrignite.com::4e6a9ab4-4bf5-4d72-838b-d3789445bf9a" providerId="AD" clId="Web-{DED89339-4E8C-4724-1E98-0CF0E178C68E}" dt="2025-03-17T21:15:19.800" v="3"/>
          <ac:spMkLst>
            <pc:docMk/>
            <pc:sldMk cId="539108369" sldId="257"/>
            <ac:spMk id="17" creationId="{B5B85BB3-AFFC-5571-23A7-86DDD64E9432}"/>
          </ac:spMkLst>
        </pc:spChg>
      </pc:sldChg>
    </pc:docChg>
  </pc:docChgLst>
  <pc:docChgLst>
    <pc:chgData name="Jae Chung" userId="95f87405-8f7d-4a23-8f85-7ab65ea213d7" providerId="ADAL" clId="{A779F65F-C4F6-E449-88F0-80782E03C763}"/>
    <pc:docChg chg="custSel modSld">
      <pc:chgData name="Jae Chung" userId="95f87405-8f7d-4a23-8f85-7ab65ea213d7" providerId="ADAL" clId="{A779F65F-C4F6-E449-88F0-80782E03C763}" dt="2025-02-26T22:18:12.755" v="96" actId="20577"/>
      <pc:docMkLst>
        <pc:docMk/>
      </pc:docMkLst>
      <pc:sldChg chg="modSp mod">
        <pc:chgData name="Jae Chung" userId="95f87405-8f7d-4a23-8f85-7ab65ea213d7" providerId="ADAL" clId="{A779F65F-C4F6-E449-88F0-80782E03C763}" dt="2025-02-26T22:18:12.755" v="96" actId="20577"/>
        <pc:sldMkLst>
          <pc:docMk/>
          <pc:sldMk cId="539108369" sldId="25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een rectangular box">
            <a:extLst>
              <a:ext uri="{FF2B5EF4-FFF2-40B4-BE49-F238E27FC236}">
                <a16:creationId xmlns:a16="http://schemas.microsoft.com/office/drawing/2014/main" id="{BFAF9AC0-D77E-AEE8-E5E5-1E018B90CC69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r="3123" b="5712"/>
          <a:stretch/>
        </p:blipFill>
        <p:spPr>
          <a:xfrm>
            <a:off x="3200400" y="5166360"/>
            <a:ext cx="3200400" cy="26060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4B580C-0D0F-03A8-B368-B8EEF20E14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24526" t="26128" r="24426"/>
          <a:stretch/>
        </p:blipFill>
        <p:spPr>
          <a:xfrm>
            <a:off x="0" y="0"/>
            <a:ext cx="3213932" cy="3980185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4080CEB-2A7F-B155-0D4A-4EAFD33E8726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425766" y="558592"/>
            <a:ext cx="2340206" cy="2340206"/>
          </a:xfrm>
          <a:prstGeom prst="ellipse">
            <a:avLst/>
          </a:prstGeom>
          <a:pattFill prst="lgCheck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9470F4-1171-B55A-1017-320EC0EBBB7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449543" y="358717"/>
            <a:ext cx="2628900" cy="2628900"/>
          </a:xfrm>
          <a:prstGeom prst="rect">
            <a:avLst/>
          </a:prstGeom>
        </p:spPr>
      </p:pic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4AF5467-C4B9-D416-A3AB-51DFD00DADE0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3616742" y="518911"/>
            <a:ext cx="2292807" cy="2292807"/>
          </a:xfrm>
          <a:prstGeom prst="ellipse">
            <a:avLst/>
          </a:prstGeom>
          <a:pattFill prst="lgCheck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US" dirty="0"/>
          </a:p>
        </p:txBody>
      </p:sp>
      <p:sp>
        <p:nvSpPr>
          <p:cNvPr id="4" name="Text Placeholder 25">
            <a:extLst>
              <a:ext uri="{FF2B5EF4-FFF2-40B4-BE49-F238E27FC236}">
                <a16:creationId xmlns:a16="http://schemas.microsoft.com/office/drawing/2014/main" id="{DD746D7E-F0B4-7FE3-5ECA-9312C55ED69B}"/>
              </a:ext>
            </a:extLst>
          </p:cNvPr>
          <p:cNvSpPr txBox="1"/>
          <p:nvPr userDrawn="1"/>
        </p:nvSpPr>
        <p:spPr>
          <a:xfrm>
            <a:off x="3449543" y="7135869"/>
            <a:ext cx="1631743" cy="458081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 defTabSz="10287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715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58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2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145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289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32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576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19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28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Financiamiento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proporcionado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parte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por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Departamento de Agricultura de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los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Estados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Unidos.</a:t>
            </a:r>
          </a:p>
          <a:p>
            <a:pPr marL="0" marR="0" lvl="0" indent="0" algn="l" defTabSz="1028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4688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0">
          <p15:clr>
            <a:srgbClr val="FBAE40"/>
          </p15:clr>
        </p15:guide>
        <p15:guide id="2" pos="2016">
          <p15:clr>
            <a:srgbClr val="FBAE40"/>
          </p15:clr>
        </p15:guide>
        <p15:guide id="3" orient="horz" pos="4826">
          <p15:clr>
            <a:srgbClr val="FBAE40"/>
          </p15:clr>
        </p15:guide>
        <p15:guide id="4" pos="3962">
          <p15:clr>
            <a:srgbClr val="FBAE40"/>
          </p15:clr>
        </p15:guide>
        <p15:guide id="5" pos="70">
          <p15:clr>
            <a:srgbClr val="FBAE40"/>
          </p15:clr>
        </p15:guide>
        <p15:guide id="6" orient="horz" pos="163">
          <p15:clr>
            <a:srgbClr val="FBAE40"/>
          </p15:clr>
        </p15:guide>
        <p15:guide id="7" orient="horz" pos="4756">
          <p15:clr>
            <a:srgbClr val="FBAE40"/>
          </p15:clr>
        </p15:guide>
        <p15:guide id="8" pos="162">
          <p15:clr>
            <a:srgbClr val="FBAE40"/>
          </p15:clr>
        </p15:guide>
        <p15:guide id="9" pos="3893">
          <p15:clr>
            <a:srgbClr val="FBAE40"/>
          </p15:clr>
        </p15:guide>
        <p15:guide id="10" pos="1923">
          <p15:clr>
            <a:srgbClr val="FBAE40"/>
          </p15:clr>
        </p15:guide>
        <p15:guide id="11" pos="210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0055" y="413810"/>
            <a:ext cx="552069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055" y="2069042"/>
            <a:ext cx="552069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0055" y="7203865"/>
            <a:ext cx="144018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4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DF3594-1D28-F847-88AE-0AEA6B8CC8E1}" type="datetimeFigureOut">
              <a:rPr lang="en-US" smtClean="0"/>
              <a:t>4/4/25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20265" y="7203865"/>
            <a:ext cx="216027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4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20565" y="7203865"/>
            <a:ext cx="144018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4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A80094-CCB2-8B40-B6BB-6BA2957AB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381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xStyles>
    <p:titleStyle>
      <a:lvl1pPr algn="l" defTabSz="640080" rtl="0" eaLnBrk="1" latinLnBrk="0" hangingPunct="1">
        <a:lnSpc>
          <a:spcPct val="90000"/>
        </a:lnSpc>
        <a:spcBef>
          <a:spcPct val="0"/>
        </a:spcBef>
        <a:buNone/>
        <a:defRPr sz="30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0020" indent="-160020" algn="l" defTabSz="64008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196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2pPr>
      <a:lvl3pPr marL="80010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2014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4pPr>
      <a:lvl5pPr marL="144018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5pPr>
      <a:lvl6pPr marL="176022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208026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72034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1pPr>
      <a:lvl2pPr marL="32004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24028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48" userDrawn="1">
          <p15:clr>
            <a:srgbClr val="F26B43"/>
          </p15:clr>
        </p15:guide>
        <p15:guide id="2" pos="20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B5B85BB3-AFFC-5571-23A7-86DDD64E9432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425766" y="558592"/>
            <a:ext cx="2340206" cy="2340206"/>
          </a:xfrm>
          <a:prstGeom prst="ellipse">
            <a:avLst/>
          </a:prstGeom>
          <a:pattFill prst="lgCheck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US" sz="1200" dirty="0"/>
          </a:p>
        </p:txBody>
      </p:sp>
      <p:sp>
        <p:nvSpPr>
          <p:cNvPr id="52" name="Content Placeholder 1">
            <a:extLst>
              <a:ext uri="{FF2B5EF4-FFF2-40B4-BE49-F238E27FC236}">
                <a16:creationId xmlns:a16="http://schemas.microsoft.com/office/drawing/2014/main" id="{020A5EC4-84CE-3AF3-6987-2AB7E64E7749}"/>
              </a:ext>
            </a:extLst>
          </p:cNvPr>
          <p:cNvSpPr txBox="1">
            <a:spLocks/>
          </p:cNvSpPr>
          <p:nvPr/>
        </p:nvSpPr>
        <p:spPr>
          <a:xfrm>
            <a:off x="179173" y="4158987"/>
            <a:ext cx="2971799" cy="7951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b="1" dirty="0">
                <a:solidFill>
                  <a:srgbClr val="7A9F3E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¡</a:t>
            </a:r>
            <a:r>
              <a:rPr lang="en-US" sz="1900" b="1" dirty="0" err="1">
                <a:solidFill>
                  <a:srgbClr val="7A9F3E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Comidas</a:t>
            </a:r>
            <a:r>
              <a:rPr lang="en-US" sz="1900" b="1" dirty="0">
                <a:solidFill>
                  <a:srgbClr val="7A9F3E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para </a:t>
            </a:r>
            <a:r>
              <a:rPr lang="en-US" sz="1900" b="1" dirty="0" err="1">
                <a:solidFill>
                  <a:srgbClr val="7A9F3E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llevar</a:t>
            </a:r>
            <a:r>
              <a:rPr lang="en-US" sz="1900" b="1" dirty="0">
                <a:solidFill>
                  <a:srgbClr val="7A9F3E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o a </a:t>
            </a:r>
            <a:r>
              <a:rPr lang="en-US" sz="1900" b="1" dirty="0" err="1">
                <a:solidFill>
                  <a:srgbClr val="7A9F3E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domicilio</a:t>
            </a:r>
            <a:r>
              <a:rPr lang="en-US" sz="1900" b="1" dirty="0">
                <a:solidFill>
                  <a:srgbClr val="7A9F3E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con SUN Meals To-Go!</a:t>
            </a:r>
          </a:p>
        </p:txBody>
      </p:sp>
      <p:sp>
        <p:nvSpPr>
          <p:cNvPr id="53" name="Content Placeholder 3">
            <a:extLst>
              <a:ext uri="{FF2B5EF4-FFF2-40B4-BE49-F238E27FC236}">
                <a16:creationId xmlns:a16="http://schemas.microsoft.com/office/drawing/2014/main" id="{9C002C42-2F9F-539E-4F19-28FCA9081ECB}"/>
              </a:ext>
            </a:extLst>
          </p:cNvPr>
          <p:cNvSpPr txBox="1">
            <a:spLocks/>
          </p:cNvSpPr>
          <p:nvPr/>
        </p:nvSpPr>
        <p:spPr>
          <a:xfrm>
            <a:off x="179173" y="4992007"/>
            <a:ext cx="2743200" cy="446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200" b="1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Comidas</a:t>
            </a:r>
            <a:r>
              <a:rPr lang="en-US" sz="1200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 de </a:t>
            </a:r>
            <a:r>
              <a:rPr lang="en-US" sz="1200" b="1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verano</a:t>
            </a:r>
            <a:r>
              <a:rPr lang="en-US" sz="1200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 para </a:t>
            </a:r>
            <a:r>
              <a:rPr lang="en-US" sz="1200" b="1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niños</a:t>
            </a:r>
            <a:r>
              <a:rPr lang="en-US" sz="1200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en-US" sz="1200" b="1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en</a:t>
            </a:r>
            <a:r>
              <a:rPr lang="en-US" sz="1200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en-US" sz="1200" b="1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áreas</a:t>
            </a:r>
            <a:r>
              <a:rPr lang="en-US" sz="1200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 rurales</a:t>
            </a:r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54CD9115-DCDC-CFEF-4020-8B53B999F51E}"/>
              </a:ext>
            </a:extLst>
          </p:cNvPr>
          <p:cNvSpPr txBox="1">
            <a:spLocks/>
          </p:cNvSpPr>
          <p:nvPr/>
        </p:nvSpPr>
        <p:spPr>
          <a:xfrm>
            <a:off x="179173" y="5382341"/>
            <a:ext cx="2743200" cy="14408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Para </a:t>
            </a:r>
            <a:r>
              <a:rPr lang="en-US" sz="12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ayudar</a:t>
            </a: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a que </a:t>
            </a:r>
            <a:r>
              <a:rPr lang="en-US" sz="12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más</a:t>
            </a: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en-US" sz="12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niños</a:t>
            </a: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en-US" sz="12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reciban</a:t>
            </a: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la </a:t>
            </a:r>
            <a:r>
              <a:rPr lang="en-US" sz="12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nutrición</a:t>
            </a: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que </a:t>
            </a:r>
            <a:r>
              <a:rPr lang="en-US" sz="12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necesitan</a:t>
            </a: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en-US" sz="12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cuando</a:t>
            </a: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las </a:t>
            </a:r>
            <a:r>
              <a:rPr lang="en-US" sz="12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escuelas</a:t>
            </a: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en-US" sz="12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están</a:t>
            </a: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en-US" sz="12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cerradas</a:t>
            </a: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en-US" sz="12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durante</a:t>
            </a: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en-US" sz="12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el</a:t>
            </a: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en-US" sz="12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verano</a:t>
            </a: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, SUN Meals To-Go </a:t>
            </a:r>
            <a:r>
              <a:rPr lang="en-US" sz="12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ofrece</a:t>
            </a: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en-US" sz="12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opciones</a:t>
            </a: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en-US" sz="12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convenientes</a:t>
            </a: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de </a:t>
            </a:r>
            <a:r>
              <a:rPr lang="en-US" sz="12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comidas</a:t>
            </a: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para </a:t>
            </a:r>
            <a:r>
              <a:rPr lang="en-US" sz="12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llevar</a:t>
            </a: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y con </a:t>
            </a:r>
            <a:r>
              <a:rPr lang="en-US" sz="12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entrega</a:t>
            </a: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a </a:t>
            </a:r>
            <a:r>
              <a:rPr lang="en-US" sz="12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domicilio</a:t>
            </a: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para </a:t>
            </a:r>
            <a:r>
              <a:rPr lang="en-US" sz="12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los</a:t>
            </a: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en-US" sz="12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niños</a:t>
            </a: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de 18 </a:t>
            </a:r>
            <a:r>
              <a:rPr lang="en-US" sz="12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años</a:t>
            </a: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o </a:t>
            </a:r>
            <a:r>
              <a:rPr lang="en-US" sz="12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menor</a:t>
            </a: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en-US" sz="12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en</a:t>
            </a: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las </a:t>
            </a:r>
            <a:r>
              <a:rPr lang="en-US" sz="12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áreas</a:t>
            </a: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rurales que </a:t>
            </a:r>
            <a:r>
              <a:rPr lang="en-US" sz="12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participan</a:t>
            </a: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.</a:t>
            </a:r>
          </a:p>
        </p:txBody>
      </p:sp>
      <p:pic>
        <p:nvPicPr>
          <p:cNvPr id="55" name="Picture 54" descr="SUN Meals To-Go logo">
            <a:extLst>
              <a:ext uri="{FF2B5EF4-FFF2-40B4-BE49-F238E27FC236}">
                <a16:creationId xmlns:a16="http://schemas.microsoft.com/office/drawing/2014/main" id="{C78C5877-73CB-0B7F-0B5C-20E881A2E4A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67283" y="6877235"/>
            <a:ext cx="1537392" cy="710364"/>
          </a:xfrm>
          <a:prstGeom prst="rect">
            <a:avLst/>
          </a:prstGeom>
        </p:spPr>
      </p:pic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BEA15E5D-2D78-7270-83A5-452DC087A793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3616742" y="518911"/>
            <a:ext cx="2292807" cy="2292807"/>
          </a:xfrm>
          <a:prstGeom prst="ellipse">
            <a:avLst/>
          </a:prstGeom>
          <a:pattFill prst="lgCheck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US" sz="1200" dirty="0"/>
          </a:p>
        </p:txBody>
      </p:sp>
      <p:sp>
        <p:nvSpPr>
          <p:cNvPr id="56" name="Content Placeholder 3">
            <a:extLst>
              <a:ext uri="{FF2B5EF4-FFF2-40B4-BE49-F238E27FC236}">
                <a16:creationId xmlns:a16="http://schemas.microsoft.com/office/drawing/2014/main" id="{147D6CA1-9F2E-2ED2-F6DE-E304B15B478E}"/>
              </a:ext>
            </a:extLst>
          </p:cNvPr>
          <p:cNvSpPr txBox="1">
            <a:spLocks/>
          </p:cNvSpPr>
          <p:nvPr/>
        </p:nvSpPr>
        <p:spPr>
          <a:xfrm>
            <a:off x="3336660" y="3304314"/>
            <a:ext cx="2832009" cy="3452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500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¿Por </a:t>
            </a:r>
            <a:r>
              <a:rPr lang="en-US" sz="1500" b="1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qué</a:t>
            </a:r>
            <a:r>
              <a:rPr lang="en-US" sz="1500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 SUN Meals To-Go?</a:t>
            </a: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7D2D808E-2E23-BE26-FE9F-E6BECA3AB122}"/>
              </a:ext>
            </a:extLst>
          </p:cNvPr>
          <p:cNvSpPr txBox="1">
            <a:spLocks/>
          </p:cNvSpPr>
          <p:nvPr/>
        </p:nvSpPr>
        <p:spPr>
          <a:xfrm>
            <a:off x="3323959" y="3649536"/>
            <a:ext cx="2832009" cy="14408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Las </a:t>
            </a:r>
            <a:r>
              <a:rPr lang="en-US" sz="12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comidas</a:t>
            </a: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en-US" sz="12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equilibradas</a:t>
            </a: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en-US" sz="12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durante</a:t>
            </a: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en-US" sz="12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el</a:t>
            </a: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en-US" sz="12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verano</a:t>
            </a: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en-US" sz="12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estimulan</a:t>
            </a: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en-US" sz="12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el</a:t>
            </a: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en-US" sz="12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crecimiento</a:t>
            </a: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y </a:t>
            </a:r>
            <a:r>
              <a:rPr lang="en-US" sz="12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el</a:t>
            </a: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en-US" sz="12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desarrollo</a:t>
            </a: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.</a:t>
            </a:r>
          </a:p>
          <a:p>
            <a:pPr marL="171450" indent="-1714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No se </a:t>
            </a:r>
            <a:r>
              <a:rPr lang="en-US" sz="12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requiere</a:t>
            </a: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que </a:t>
            </a:r>
            <a:r>
              <a:rPr lang="en-US" sz="12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los</a:t>
            </a: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en-US" sz="12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niños</a:t>
            </a: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en-US" sz="12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coman</a:t>
            </a: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en-US" sz="12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en</a:t>
            </a: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en-US" sz="12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los</a:t>
            </a: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sitios de comida </a:t>
            </a:r>
            <a:r>
              <a:rPr lang="en-US" sz="12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en</a:t>
            </a: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en-US" sz="12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grupo</a:t>
            </a: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.</a:t>
            </a:r>
          </a:p>
          <a:p>
            <a:pPr marL="171450" indent="-1714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Los </a:t>
            </a:r>
            <a:r>
              <a:rPr lang="en-US" sz="12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niños</a:t>
            </a: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también </a:t>
            </a:r>
            <a:r>
              <a:rPr lang="en-US" sz="12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pueden</a:t>
            </a: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ser </a:t>
            </a:r>
            <a:r>
              <a:rPr lang="en-US" sz="12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elegibles</a:t>
            </a: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para </a:t>
            </a:r>
            <a:r>
              <a:rPr lang="en-US" sz="12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recibir</a:t>
            </a: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SUN </a:t>
            </a:r>
            <a:r>
              <a:rPr lang="en-US" sz="12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Bucks.</a:t>
            </a:r>
            <a:endParaRPr lang="en-US" sz="1200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D883EC0-C351-2EEC-E80B-F9F0ACE4BA4E}"/>
              </a:ext>
            </a:extLst>
          </p:cNvPr>
          <p:cNvSpPr txBox="1"/>
          <p:nvPr/>
        </p:nvSpPr>
        <p:spPr>
          <a:xfrm>
            <a:off x="3346382" y="5615276"/>
            <a:ext cx="216274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Escanee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obtener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información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sobre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comidas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beneficios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comprar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alimentos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área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9" name="Picture Placeholder 8" descr="QR code">
            <a:extLst>
              <a:ext uri="{FF2B5EF4-FFF2-40B4-BE49-F238E27FC236}">
                <a16:creationId xmlns:a16="http://schemas.microsoft.com/office/drawing/2014/main" id="{7DB21AEB-D092-6C57-2E4A-7B062C65D71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67" b="1967"/>
          <a:stretch/>
        </p:blipFill>
        <p:spPr>
          <a:xfrm>
            <a:off x="5509124" y="5670462"/>
            <a:ext cx="672797" cy="646331"/>
          </a:xfrm>
          <a:prstGeom prst="rect">
            <a:avLst/>
          </a:prstGeom>
        </p:spPr>
      </p:pic>
      <p:pic>
        <p:nvPicPr>
          <p:cNvPr id="60" name="Picture 59" descr="Email">
            <a:extLst>
              <a:ext uri="{FF2B5EF4-FFF2-40B4-BE49-F238E27FC236}">
                <a16:creationId xmlns:a16="http://schemas.microsoft.com/office/drawing/2014/main" id="{6FA94813-44FC-AB0C-3401-7B2748A9B70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5193" y="6461584"/>
            <a:ext cx="165581" cy="159419"/>
          </a:xfrm>
          <a:prstGeom prst="rect">
            <a:avLst/>
          </a:prstGeom>
        </p:spPr>
      </p:pic>
      <p:sp>
        <p:nvSpPr>
          <p:cNvPr id="61" name="Content Placeholder 3">
            <a:extLst>
              <a:ext uri="{FF2B5EF4-FFF2-40B4-BE49-F238E27FC236}">
                <a16:creationId xmlns:a16="http://schemas.microsoft.com/office/drawing/2014/main" id="{53EFEF49-90A4-3955-30CE-25F7261A9B34}"/>
              </a:ext>
            </a:extLst>
          </p:cNvPr>
          <p:cNvSpPr txBox="1">
            <a:spLocks/>
          </p:cNvSpPr>
          <p:nvPr/>
        </p:nvSpPr>
        <p:spPr>
          <a:xfrm>
            <a:off x="3600774" y="6414287"/>
            <a:ext cx="2382511" cy="2338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u="sng" dirty="0" err="1">
                <a:solidFill>
                  <a:schemeClr val="bg1"/>
                </a:solidFill>
              </a:rPr>
              <a:t>sucorreoelectrónico@abc.xyz</a:t>
            </a:r>
            <a:r>
              <a:rPr lang="en-US" sz="1200" u="sng" dirty="0">
                <a:solidFill>
                  <a:schemeClr val="bg1"/>
                </a:solidFill>
              </a:rPr>
              <a:t>​</a:t>
            </a:r>
          </a:p>
          <a:p>
            <a:endParaRPr lang="en-US" sz="1200" u="sng" dirty="0" err="1">
              <a:solidFill>
                <a:schemeClr val="bg1"/>
              </a:solidFill>
            </a:endParaRPr>
          </a:p>
        </p:txBody>
      </p:sp>
      <p:pic>
        <p:nvPicPr>
          <p:cNvPr id="62" name="Picture 61" descr="Phone">
            <a:extLst>
              <a:ext uri="{FF2B5EF4-FFF2-40B4-BE49-F238E27FC236}">
                <a16:creationId xmlns:a16="http://schemas.microsoft.com/office/drawing/2014/main" id="{B1AF3CFB-3EA1-3DA7-E2F9-C1A73B1159F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5193" y="6666568"/>
            <a:ext cx="165581" cy="159087"/>
          </a:xfrm>
          <a:prstGeom prst="rect">
            <a:avLst/>
          </a:prstGeom>
        </p:spPr>
      </p:pic>
      <p:sp>
        <p:nvSpPr>
          <p:cNvPr id="63" name="Content Placeholder 3">
            <a:extLst>
              <a:ext uri="{FF2B5EF4-FFF2-40B4-BE49-F238E27FC236}">
                <a16:creationId xmlns:a16="http://schemas.microsoft.com/office/drawing/2014/main" id="{8C1B2819-6365-43F8-98E9-E3D973EBF554}"/>
              </a:ext>
            </a:extLst>
          </p:cNvPr>
          <p:cNvSpPr txBox="1">
            <a:spLocks/>
          </p:cNvSpPr>
          <p:nvPr/>
        </p:nvSpPr>
        <p:spPr>
          <a:xfrm>
            <a:off x="3600774" y="6608340"/>
            <a:ext cx="2382511" cy="2622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</a:rPr>
              <a:t>(123)456-7890</a:t>
            </a:r>
          </a:p>
        </p:txBody>
      </p:sp>
      <p:pic>
        <p:nvPicPr>
          <p:cNvPr id="64" name="Picture 63" descr="Website">
            <a:extLst>
              <a:ext uri="{FF2B5EF4-FFF2-40B4-BE49-F238E27FC236}">
                <a16:creationId xmlns:a16="http://schemas.microsoft.com/office/drawing/2014/main" id="{700E99C5-1491-4DB0-E7BF-A5D1254440F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32714" y="6859311"/>
            <a:ext cx="168061" cy="161808"/>
          </a:xfrm>
          <a:prstGeom prst="rect">
            <a:avLst/>
          </a:prstGeom>
        </p:spPr>
      </p:pic>
      <p:sp>
        <p:nvSpPr>
          <p:cNvPr id="65" name="Content Placeholder 3">
            <a:extLst>
              <a:ext uri="{FF2B5EF4-FFF2-40B4-BE49-F238E27FC236}">
                <a16:creationId xmlns:a16="http://schemas.microsoft.com/office/drawing/2014/main" id="{897CF676-FC0C-3044-B396-4ABC490729CC}"/>
              </a:ext>
            </a:extLst>
          </p:cNvPr>
          <p:cNvSpPr txBox="1">
            <a:spLocks/>
          </p:cNvSpPr>
          <p:nvPr/>
        </p:nvSpPr>
        <p:spPr>
          <a:xfrm>
            <a:off x="3600773" y="6818283"/>
            <a:ext cx="2382511" cy="2622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u="sng" dirty="0" err="1">
                <a:solidFill>
                  <a:schemeClr val="bg1"/>
                </a:solidFill>
              </a:rPr>
              <a:t>fns.usda.gov</a:t>
            </a:r>
            <a:r>
              <a:rPr lang="en-US" sz="1200" u="sng" dirty="0">
                <a:solidFill>
                  <a:schemeClr val="bg1"/>
                </a:solidFill>
              </a:rPr>
              <a:t>/</a:t>
            </a:r>
            <a:r>
              <a:rPr lang="en-US" sz="1200" u="sng" dirty="0" err="1">
                <a:solidFill>
                  <a:schemeClr val="bg1"/>
                </a:solidFill>
              </a:rPr>
              <a:t>verano</a:t>
            </a:r>
            <a:endParaRPr lang="en-US" sz="1200" u="sng" dirty="0">
              <a:solidFill>
                <a:schemeClr val="bg1"/>
              </a:solidFill>
            </a:endParaRPr>
          </a:p>
          <a:p>
            <a:endParaRPr lang="en-US" sz="1200" u="sng" dirty="0" err="1">
              <a:solidFill>
                <a:schemeClr val="bg1"/>
              </a:solidFill>
            </a:endParaRPr>
          </a:p>
        </p:txBody>
      </p:sp>
      <p:sp>
        <p:nvSpPr>
          <p:cNvPr id="66" name="Text Placeholder 25">
            <a:extLst>
              <a:ext uri="{FF2B5EF4-FFF2-40B4-BE49-F238E27FC236}">
                <a16:creationId xmlns:a16="http://schemas.microsoft.com/office/drawing/2014/main" id="{1510AD25-1477-F9F2-415F-9107265CAE53}"/>
              </a:ext>
            </a:extLst>
          </p:cNvPr>
          <p:cNvSpPr txBox="1">
            <a:spLocks/>
          </p:cNvSpPr>
          <p:nvPr/>
        </p:nvSpPr>
        <p:spPr>
          <a:xfrm>
            <a:off x="5438557" y="7388069"/>
            <a:ext cx="742349" cy="25284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10287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715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58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2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145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289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32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576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19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 dirty="0">
                <a:solidFill>
                  <a:schemeClr val="bg1"/>
                </a:solidFill>
              </a:rPr>
              <a:t>Verano 2024</a:t>
            </a:r>
          </a:p>
        </p:txBody>
      </p:sp>
    </p:spTree>
    <p:extLst>
      <p:ext uri="{BB962C8B-B14F-4D97-AF65-F5344CB8AC3E}">
        <p14:creationId xmlns:p14="http://schemas.microsoft.com/office/powerpoint/2010/main" val="5391083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EA5F15B49BBD46BAD24569EAF4F923" ma:contentTypeVersion="38" ma:contentTypeDescription="Create a new document." ma:contentTypeScope="" ma:versionID="5ff3c6d95fa2e7171dc62cc4efd5a51f">
  <xsd:schema xmlns:xsd="http://www.w3.org/2001/XMLSchema" xmlns:xs="http://www.w3.org/2001/XMLSchema" xmlns:p="http://schemas.microsoft.com/office/2006/metadata/properties" xmlns:ns2="eb9ed168-19c8-4633-a1ec-ec6df6c71bf0" xmlns:ns3="2cbf940b-6aba-4986-a9fb-a77064a2dcb6" xmlns:ns4="73fb875a-8af9-4255-b008-0995492d31cd" targetNamespace="http://schemas.microsoft.com/office/2006/metadata/properties" ma:root="true" ma:fieldsID="9dc678e94515cd8d8f9fb1eadbf41bef" ns2:_="" ns3:_="" ns4:_="">
    <xsd:import namespace="eb9ed168-19c8-4633-a1ec-ec6df6c71bf0"/>
    <xsd:import namespace="2cbf940b-6aba-4986-a9fb-a77064a2dcb6"/>
    <xsd:import namespace="73fb875a-8af9-4255-b008-0995492d31cd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DocumentType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EmailsSent" minOccurs="0"/>
                <xsd:element ref="ns2:OpenRate" minOccurs="0"/>
                <xsd:element ref="ns2:ClicktoOpenRate" minOccurs="0"/>
                <xsd:element ref="ns2:UnsubscribeRate" minOccurs="0"/>
                <xsd:element ref="ns2:Region" minOccurs="0"/>
                <xsd:element ref="ns2:OriginallyCreated" minOccurs="0"/>
                <xsd:element ref="ns2:ztdy" minOccurs="0"/>
                <xsd:element ref="ns2:ItemID" minOccurs="0"/>
                <xsd:element ref="ns2:LastModified" minOccurs="0"/>
                <xsd:element ref="ns2:Type2" minOccurs="0"/>
                <xsd:element ref="ns2:MediaLengthInSeconds" minOccurs="0"/>
                <xsd:element ref="ns3:_dlc_DocId" minOccurs="0"/>
                <xsd:element ref="ns3:_dlc_DocIdUrl" minOccurs="0"/>
                <xsd:element ref="ns3:_dlc_DocIdPersistId" minOccurs="0"/>
                <xsd:element ref="ns2:FileType" minOccurs="0"/>
                <xsd:element ref="ns2:ProgramArea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3:TaxKeywordTaxHTField" minOccurs="0"/>
                <xsd:element ref="ns2:lf72238c114b404fb1a75ce5a3e1294c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9ed168-19c8-4633-a1ec-ec6df6c71bf0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DRAFT" ma:format="Dropdown" ma:internalName="Status">
      <xsd:simpleType>
        <xsd:union memberTypes="dms:Text">
          <xsd:simpleType>
            <xsd:restriction base="dms:Choice">
              <xsd:enumeration value="FINAL"/>
              <xsd:enumeration value="DRAFT"/>
              <xsd:enumeration value="WITHDRAWN"/>
              <xsd:enumeration value="Ready for Review"/>
            </xsd:restriction>
          </xsd:simpleType>
        </xsd:union>
      </xsd:simpleType>
    </xsd:element>
    <xsd:element name="DocumentType" ma:index="3" nillable="true" ma:displayName="Document Type" ma:format="Dropdown" ma:internalName="DocumentType">
      <xsd:simpleType>
        <xsd:union memberTypes="dms:Text">
          <xsd:simpleType>
            <xsd:restriction base="dms:Choice">
              <xsd:enumeration value="Speech"/>
              <xsd:enumeration value="Interview Briefing"/>
              <xsd:enumeration value="Resource"/>
              <xsd:enumeration value="Procedural"/>
            </xsd:restriction>
          </xsd:simpleType>
        </xsd:un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hidden="true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hidden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hidden="true" ma:internalName="MediaServiceOCR" ma:readOnly="true">
      <xsd:simpleType>
        <xsd:restriction base="dms:Note"/>
      </xsd:simpleType>
    </xsd:element>
    <xsd:element name="EmailsSent" ma:index="20" nillable="true" ma:displayName="Emails Sent" ma:decimals="0" ma:format="Dropdown" ma:internalName="EmailsSent" ma:percentage="FALSE">
      <xsd:simpleType>
        <xsd:restriction base="dms:Number"/>
      </xsd:simpleType>
    </xsd:element>
    <xsd:element name="OpenRate" ma:index="21" nillable="true" ma:displayName="Open Rate" ma:format="Dropdown" ma:internalName="OpenRate" ma:percentage="TRUE">
      <xsd:simpleType>
        <xsd:restriction base="dms:Number"/>
      </xsd:simpleType>
    </xsd:element>
    <xsd:element name="ClicktoOpenRate" ma:index="22" nillable="true" ma:displayName="Click to Open Rate" ma:format="Dropdown" ma:internalName="ClicktoOpenRate" ma:percentage="TRUE">
      <xsd:simpleType>
        <xsd:restriction base="dms:Number"/>
      </xsd:simpleType>
    </xsd:element>
    <xsd:element name="UnsubscribeRate" ma:index="23" nillable="true" ma:displayName="Unsubscribe Rate" ma:format="Dropdown" ma:internalName="UnsubscribeRate" ma:percentage="TRUE">
      <xsd:simpleType>
        <xsd:restriction base="dms:Number"/>
      </xsd:simpleType>
    </xsd:element>
    <xsd:element name="Region" ma:index="24" nillable="true" ma:displayName="Region" ma:format="Dropdown" ma:internalName="Region">
      <xsd:simpleType>
        <xsd:restriction base="dms:Text">
          <xsd:maxLength value="255"/>
        </xsd:restriction>
      </xsd:simpleType>
    </xsd:element>
    <xsd:element name="OriginallyCreated" ma:index="25" nillable="true" ma:displayName="Originally Created" ma:format="DateOnly" ma:internalName="OriginallyCreated">
      <xsd:simpleType>
        <xsd:restriction base="dms:DateTime"/>
      </xsd:simpleType>
    </xsd:element>
    <xsd:element name="ztdy" ma:index="26" nillable="true" ma:displayName="Last Updated" ma:internalName="ztdy">
      <xsd:simpleType>
        <xsd:restriction base="dms:DateTime"/>
      </xsd:simpleType>
    </xsd:element>
    <xsd:element name="ItemID" ma:index="27" nillable="true" ma:displayName="ItemID" ma:decimals="0" ma:description="This column matches documents saved on SharePoint to their associated record in COMPASS" ma:format="Dropdown" ma:internalName="ItemID" ma:percentage="FALSE">
      <xsd:simpleType>
        <xsd:restriction base="dms:Number"/>
      </xsd:simpleType>
    </xsd:element>
    <xsd:element name="LastModified" ma:index="28" nillable="true" ma:displayName="Last Modified" ma:default="[today]" ma:format="DateTime" ma:internalName="LastModified">
      <xsd:simpleType>
        <xsd:restriction base="dms:DateTime"/>
      </xsd:simpleType>
    </xsd:element>
    <xsd:element name="Type2" ma:index="29" nillable="true" ma:displayName="Type 2" ma:description="Type of briefing" ma:format="Dropdown" ma:internalName="Type2">
      <xsd:simpleType>
        <xsd:union memberTypes="dms:Text">
          <xsd:simpleType>
            <xsd:restriction base="dms:Choice">
              <xsd:enumeration value="Interview"/>
              <xsd:enumeration value="Speech"/>
              <xsd:enumeration value="Talking Points"/>
            </xsd:restriction>
          </xsd:simpleType>
        </xsd:union>
      </xsd:simpleType>
    </xsd:element>
    <xsd:element name="MediaLengthInSeconds" ma:index="30" nillable="true" ma:displayName="MediaLengthInSeconds" ma:hidden="true" ma:internalName="MediaLengthInSeconds" ma:readOnly="true">
      <xsd:simpleType>
        <xsd:restriction base="dms:Unknown"/>
      </xsd:simpleType>
    </xsd:element>
    <xsd:element name="FileType" ma:index="34" nillable="true" ma:displayName="File Type" ma:format="Dropdown" ma:internalName="FileType">
      <xsd:simpleType>
        <xsd:restriction base="dms:Choice">
          <xsd:enumeration value="Communications Plan"/>
          <xsd:enumeration value="Press Release"/>
          <xsd:enumeration value="Blog"/>
          <xsd:enumeration value="Social Media Content"/>
          <xsd:enumeration value="Talking Points"/>
          <xsd:enumeration value="Questions and Answers"/>
          <xsd:enumeration value="Source Material"/>
          <xsd:enumeration value="Infographic"/>
          <xsd:enumeration value="Background"/>
        </xsd:restriction>
      </xsd:simpleType>
    </xsd:element>
    <xsd:element name="ProgramArea" ma:index="35" nillable="true" ma:displayName="Program Area" ma:format="Dropdown" ma:internalName="ProgramArea">
      <xsd:simpleType>
        <xsd:restriction base="dms:Choice">
          <xsd:enumeration value="SNAP"/>
          <xsd:enumeration value="CN"/>
          <xsd:enumeration value="CNPP"/>
          <xsd:enumeration value="SNAS"/>
          <xsd:enumeration value="Agency"/>
          <xsd:enumeration value="Mission Area"/>
          <xsd:enumeration value="Department"/>
        </xsd:restriction>
      </xsd:simpleType>
    </xsd:element>
    <xsd:element name="lcf76f155ced4ddcb4097134ff3c332f" ma:index="37" nillable="true" ma:taxonomy="true" ma:internalName="lcf76f155ced4ddcb4097134ff3c332f" ma:taxonomyFieldName="MediaServiceImageTags" ma:displayName="Image Tags" ma:readOnly="false" ma:fieldId="{5cf76f15-5ced-4ddc-b409-7134ff3c332f}" ma:taxonomyMulti="true" ma:sspId="8ff62593-b918-4deb-ac08-0d74ac0cc7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4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f72238c114b404fb1a75ce5a3e1294c" ma:index="44" nillable="true" ma:taxonomy="true" ma:internalName="lf72238c114b404fb1a75ce5a3e1294c" ma:taxonomyFieldName="Portfolio" ma:displayName="Portfolio" ma:default="" ma:fieldId="{5f72238c-114b-404f-b1a7-5ce5a3e1294c}" ma:sspId="8ff62593-b918-4deb-ac08-0d74ac0cc7e6" ma:termSetId="db8b019d-5474-42da-9c3a-c726b894899f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bf940b-6aba-4986-a9fb-a77064a2dcb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hidden="true" ma:internalName="SharedWithDetails" ma:readOnly="true">
      <xsd:simpleType>
        <xsd:restriction base="dms:Note"/>
      </xsd:simpleType>
    </xsd:element>
    <xsd:element name="_dlc_DocId" ma:index="31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3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3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KeywordTaxHTField" ma:index="42" nillable="true" ma:taxonomy="true" ma:internalName="TaxKeywordTaxHTField" ma:taxonomyFieldName="TaxKeyword" ma:displayName="Enterprise Keywords" ma:readOnly="false" ma:fieldId="{23f27201-bee3-471e-b2e7-b64fd8b7ca38}" ma:taxonomyMulti="true" ma:sspId="8ff62593-b918-4deb-ac08-0d74ac0cc7e6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fb875a-8af9-4255-b008-0995492d31cd" elementFormDefault="qualified">
    <xsd:import namespace="http://schemas.microsoft.com/office/2006/documentManagement/types"/>
    <xsd:import namespace="http://schemas.microsoft.com/office/infopath/2007/PartnerControls"/>
    <xsd:element name="TaxCatchAll" ma:index="38" nillable="true" ma:displayName="Taxonomy Catch All Column" ma:hidden="true" ma:list="{d976d5e6-56e2-4da2-a596-10eabbc312ed}" ma:internalName="TaxCatchAll" ma:showField="CatchAllData" ma:web="2cbf940b-6aba-4986-a9fb-a77064a2dcb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3fb875a-8af9-4255-b008-0995492d31cd" xsi:nil="true"/>
    <lcf76f155ced4ddcb4097134ff3c332f xmlns="eb9ed168-19c8-4633-a1ec-ec6df6c71bf0">
      <Terms xmlns="http://schemas.microsoft.com/office/infopath/2007/PartnerControls"/>
    </lcf76f155ced4ddcb4097134ff3c332f>
    <LastModified xmlns="eb9ed168-19c8-4633-a1ec-ec6df6c71bf0">2025-04-04T21:04:23+00:00</LastModified>
    <OriginallyCreated xmlns="eb9ed168-19c8-4633-a1ec-ec6df6c71bf0" xsi:nil="true"/>
    <ProgramArea xmlns="eb9ed168-19c8-4633-a1ec-ec6df6c71bf0" xsi:nil="true"/>
    <Status xmlns="eb9ed168-19c8-4633-a1ec-ec6df6c71bf0">DRAFT</Status>
    <UnsubscribeRate xmlns="eb9ed168-19c8-4633-a1ec-ec6df6c71bf0" xsi:nil="true"/>
    <TaxKeywordTaxHTField xmlns="2cbf940b-6aba-4986-a9fb-a77064a2dcb6">
      <Terms xmlns="http://schemas.microsoft.com/office/infopath/2007/PartnerControls"/>
    </TaxKeywordTaxHTField>
    <ItemID xmlns="eb9ed168-19c8-4633-a1ec-ec6df6c71bf0" xsi:nil="true"/>
    <Region xmlns="eb9ed168-19c8-4633-a1ec-ec6df6c71bf0" xsi:nil="true"/>
    <ztdy xmlns="eb9ed168-19c8-4633-a1ec-ec6df6c71bf0" xsi:nil="true"/>
    <Type2 xmlns="eb9ed168-19c8-4633-a1ec-ec6df6c71bf0" xsi:nil="true"/>
    <OpenRate xmlns="eb9ed168-19c8-4633-a1ec-ec6df6c71bf0" xsi:nil="true"/>
    <ClicktoOpenRate xmlns="eb9ed168-19c8-4633-a1ec-ec6df6c71bf0" xsi:nil="true"/>
    <FileType xmlns="eb9ed168-19c8-4633-a1ec-ec6df6c71bf0" xsi:nil="true"/>
    <EmailsSent xmlns="eb9ed168-19c8-4633-a1ec-ec6df6c71bf0" xsi:nil="true"/>
    <lf72238c114b404fb1a75ce5a3e1294c xmlns="eb9ed168-19c8-4633-a1ec-ec6df6c71bf0">
      <Terms xmlns="http://schemas.microsoft.com/office/infopath/2007/PartnerControls"/>
    </lf72238c114b404fb1a75ce5a3e1294c>
    <DocumentType xmlns="eb9ed168-19c8-4633-a1ec-ec6df6c71bf0" xsi:nil="true"/>
    <_dlc_DocId xmlns="2cbf940b-6aba-4986-a9fb-a77064a2dcb6">6N43MEY3ZP3S-407578889-40995</_dlc_DocId>
    <_dlc_DocIdUrl xmlns="2cbf940b-6aba-4986-a9fb-a77064a2dcb6">
      <Url>https://usdagcc.sharepoint.com/sites/FNS-OPS-CommsD/_layouts/15/DocIdRedir.aspx?ID=6N43MEY3ZP3S-407578889-40995</Url>
      <Description>6N43MEY3ZP3S-407578889-40995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D39EDAD9-5BFE-43AB-A73D-9869E27AB62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F49A958-19B9-439F-A018-7EE83D5DADA9}"/>
</file>

<file path=customXml/itemProps3.xml><?xml version="1.0" encoding="utf-8"?>
<ds:datastoreItem xmlns:ds="http://schemas.openxmlformats.org/officeDocument/2006/customXml" ds:itemID="{E6FBA814-7F7C-47A1-AD02-37D8E02830AD}">
  <ds:schemaRefs>
    <ds:schemaRef ds:uri="http://schemas.microsoft.com/office/infopath/2007/PartnerControls"/>
    <ds:schemaRef ds:uri="f720b77b-acc1-431f-a0e0-abbb3425c4d5"/>
    <ds:schemaRef ds:uri="http://purl.org/dc/elements/1.1/"/>
    <ds:schemaRef ds:uri="http://schemas.microsoft.com/office/2006/metadata/properties"/>
    <ds:schemaRef ds:uri="http://schemas.microsoft.com/office/2006/documentManagement/types"/>
    <ds:schemaRef ds:uri="98a26b81-0323-4ee7-a678-12700234d145"/>
    <ds:schemaRef ds:uri="http://purl.org/dc/dcmitype/"/>
    <ds:schemaRef ds:uri="http://www.w3.org/XML/1998/namespace"/>
    <ds:schemaRef ds:uri="http://purl.org/dc/terms/"/>
    <ds:schemaRef ds:uri="http://schemas.openxmlformats.org/package/2006/metadata/core-properties"/>
  </ds:schemaRefs>
</ds:datastoreItem>
</file>

<file path=customXml/itemProps4.xml><?xml version="1.0" encoding="utf-8"?>
<ds:datastoreItem xmlns:ds="http://schemas.openxmlformats.org/officeDocument/2006/customXml" ds:itemID="{EBD40821-D3A2-488D-80B8-FE8A1D1737C5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</TotalTime>
  <Words>147</Words>
  <Application>Microsoft Macintosh PowerPoint</Application>
  <PresentationFormat>Custom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Arial Black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Woojung Hwang</dc:creator>
  <cp:lastModifiedBy>Chaji Yang</cp:lastModifiedBy>
  <cp:revision>10</cp:revision>
  <dcterms:created xsi:type="dcterms:W3CDTF">2024-05-24T19:38:40Z</dcterms:created>
  <dcterms:modified xsi:type="dcterms:W3CDTF">2025-04-04T18:59:38Z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0x01010032EA5F15B49BBD46BAD24569EAF4F923</vt:lpwstr>
  </property>
  <property fmtid="{D5CDD505-2E9C-101B-9397-08002B2CF9AE}" pid="3" name="MediaServiceImageTags">
    <vt:lpwstr/>
  </property>
  <property fmtid="{D5CDD505-2E9C-101B-9397-08002B2CF9AE}" pid="4" name="_dlc_DocIdItemGuid">
    <vt:lpwstr>64d3e690-e022-4dd8-b1a8-d80111c0a2de</vt:lpwstr>
  </property>
  <property fmtid="{D5CDD505-2E9C-101B-9397-08002B2CF9AE}" pid="5" name="TaxKeyword">
    <vt:lpwstr/>
  </property>
  <property fmtid="{D5CDD505-2E9C-101B-9397-08002B2CF9AE}" pid="6" name="Portfolio">
    <vt:lpwstr/>
  </property>
</Properties>
</file>