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7" r:id="rId5"/>
    <p:sldId id="266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216C7-D011-B848-B6D6-F7732344260D}" v="11" dt="2025-04-04T19:00:36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6"/>
    <p:restoredTop sz="94718"/>
  </p:normalViewPr>
  <p:slideViewPr>
    <p:cSldViewPr snapToGrid="0" showGuides="1">
      <p:cViewPr varScale="1">
        <p:scale>
          <a:sx n="100" d="100"/>
          <a:sy n="100" d="100"/>
        </p:scale>
        <p:origin x="2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 Burnett" userId="S::eburnett@cmrignite.com::e7ddc957-da61-42ca-9888-6105684849d3" providerId="AD" clId="Web-{FA55F5E9-D3B7-E283-086F-CFBE005D0BA3}"/>
    <pc:docChg chg="modSld">
      <pc:chgData name="Evan Burnett" userId="S::eburnett@cmrignite.com::e7ddc957-da61-42ca-9888-6105684849d3" providerId="AD" clId="Web-{FA55F5E9-D3B7-E283-086F-CFBE005D0BA3}" dt="2024-06-04T20:40:33.395" v="2" actId="20577"/>
      <pc:docMkLst>
        <pc:docMk/>
      </pc:docMkLst>
      <pc:sldChg chg="modSp">
        <pc:chgData name="Evan Burnett" userId="S::eburnett@cmrignite.com::e7ddc957-da61-42ca-9888-6105684849d3" providerId="AD" clId="Web-{FA55F5E9-D3B7-E283-086F-CFBE005D0BA3}" dt="2024-06-04T20:40:33.395" v="2" actId="20577"/>
        <pc:sldMkLst>
          <pc:docMk/>
          <pc:sldMk cId="3903142202" sldId="266"/>
        </pc:sldMkLst>
      </pc:sldChg>
    </pc:docChg>
  </pc:docChgLst>
  <pc:docChgLst>
    <pc:chgData name="Jae Chung" userId="95f87405-8f7d-4a23-8f85-7ab65ea213d7" providerId="ADAL" clId="{9CD97117-5A59-2E47-A83D-553EA92FEEED}"/>
    <pc:docChg chg="undo custSel modSld">
      <pc:chgData name="Jae Chung" userId="95f87405-8f7d-4a23-8f85-7ab65ea213d7" providerId="ADAL" clId="{9CD97117-5A59-2E47-A83D-553EA92FEEED}" dt="2025-02-26T22:17:33.866" v="112" actId="20577"/>
      <pc:docMkLst>
        <pc:docMk/>
      </pc:docMkLst>
      <pc:sldChg chg="modSp mod">
        <pc:chgData name="Jae Chung" userId="95f87405-8f7d-4a23-8f85-7ab65ea213d7" providerId="ADAL" clId="{9CD97117-5A59-2E47-A83D-553EA92FEEED}" dt="2025-02-26T22:17:33.866" v="112" actId="20577"/>
        <pc:sldMkLst>
          <pc:docMk/>
          <pc:sldMk cId="3903142202" sldId="266"/>
        </pc:sldMkLst>
      </pc:sldChg>
      <pc:sldChg chg="modSp mod">
        <pc:chgData name="Jae Chung" userId="95f87405-8f7d-4a23-8f85-7ab65ea213d7" providerId="ADAL" clId="{9CD97117-5A59-2E47-A83D-553EA92FEEED}" dt="2025-02-26T20:59:23.293" v="1" actId="14100"/>
        <pc:sldMkLst>
          <pc:docMk/>
          <pc:sldMk cId="4131241177" sldId="267"/>
        </pc:sldMkLst>
      </pc:sldChg>
    </pc:docChg>
  </pc:docChgLst>
  <pc:docChgLst>
    <pc:chgData name="Woojung Hwang" userId="2f48344a-4cb6-44e2-85e0-9b0e9e1067a5" providerId="ADAL" clId="{81ECAA3C-C377-9844-904C-FD5051D9AFE3}"/>
    <pc:docChg chg="undo custSel modSld modMainMaster">
      <pc:chgData name="Woojung Hwang" userId="2f48344a-4cb6-44e2-85e0-9b0e9e1067a5" providerId="ADAL" clId="{81ECAA3C-C377-9844-904C-FD5051D9AFE3}" dt="2024-05-29T14:15:30.919" v="185" actId="20577"/>
      <pc:docMkLst>
        <pc:docMk/>
      </pc:docMkLst>
      <pc:sldChg chg="addSp delSp modSp mod">
        <pc:chgData name="Woojung Hwang" userId="2f48344a-4cb6-44e2-85e0-9b0e9e1067a5" providerId="ADAL" clId="{81ECAA3C-C377-9844-904C-FD5051D9AFE3}" dt="2024-05-29T14:15:30.919" v="185" actId="20577"/>
        <pc:sldMkLst>
          <pc:docMk/>
          <pc:sldMk cId="3903142202" sldId="266"/>
        </pc:sldMkLst>
      </pc:sldChg>
      <pc:sldMasterChg chg="modSldLayout">
        <pc:chgData name="Woojung Hwang" userId="2f48344a-4cb6-44e2-85e0-9b0e9e1067a5" providerId="ADAL" clId="{81ECAA3C-C377-9844-904C-FD5051D9AFE3}" dt="2024-05-29T14:15:10.153" v="179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81ECAA3C-C377-9844-904C-FD5051D9AFE3}" dt="2024-05-24T18:40:21.308" v="62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Woojung Hwang" userId="2f48344a-4cb6-44e2-85e0-9b0e9e1067a5" providerId="ADAL" clId="{81ECAA3C-C377-9844-904C-FD5051D9AFE3}" dt="2024-05-29T14:15:10.153" v="179"/>
          <pc:sldLayoutMkLst>
            <pc:docMk/>
            <pc:sldMasterMk cId="4140400327" sldId="2147483660"/>
            <pc:sldLayoutMk cId="3244585856" sldId="2147483687"/>
          </pc:sldLayoutMkLst>
        </pc:sldLayoutChg>
      </pc:sldMasterChg>
    </pc:docChg>
  </pc:docChgLst>
  <pc:docChgLst>
    <pc:chgData name="Chaji Yang" userId="4e6a9ab4-4bf5-4d72-838b-d3789445bf9a" providerId="ADAL" clId="{92EADF92-D481-9647-9FAE-AC533121F94B}"/>
    <pc:docChg chg="custSel modSld modMainMaster">
      <pc:chgData name="Chaji Yang" userId="4e6a9ab4-4bf5-4d72-838b-d3789445bf9a" providerId="ADAL" clId="{92EADF92-D481-9647-9FAE-AC533121F94B}" dt="2024-05-29T17:24:47.527" v="319" actId="1037"/>
      <pc:docMkLst>
        <pc:docMk/>
      </pc:docMkLst>
      <pc:sldChg chg="addSp delSp modSp mod">
        <pc:chgData name="Chaji Yang" userId="4e6a9ab4-4bf5-4d72-838b-d3789445bf9a" providerId="ADAL" clId="{92EADF92-D481-9647-9FAE-AC533121F94B}" dt="2024-05-29T16:27:41.755" v="312" actId="1035"/>
        <pc:sldMkLst>
          <pc:docMk/>
          <pc:sldMk cId="3903142202" sldId="266"/>
        </pc:sldMkLst>
      </pc:sldChg>
      <pc:sldChg chg="modSp mod">
        <pc:chgData name="Chaji Yang" userId="4e6a9ab4-4bf5-4d72-838b-d3789445bf9a" providerId="ADAL" clId="{92EADF92-D481-9647-9FAE-AC533121F94B}" dt="2024-05-29T17:24:47.527" v="319" actId="1037"/>
        <pc:sldMkLst>
          <pc:docMk/>
          <pc:sldMk cId="4131241177" sldId="267"/>
        </pc:sldMkLst>
      </pc:sldChg>
      <pc:sldMasterChg chg="delSldLayout modSldLayout">
        <pc:chgData name="Chaji Yang" userId="4e6a9ab4-4bf5-4d72-838b-d3789445bf9a" providerId="ADAL" clId="{92EADF92-D481-9647-9FAE-AC533121F94B}" dt="2024-05-29T16:27:24.134" v="298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92EADF92-D481-9647-9FAE-AC533121F94B}" dt="2024-05-17T23:02:23.318" v="3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92EADF92-D481-9647-9FAE-AC533121F94B}" dt="2024-05-17T23:02:21.940" v="2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addSp delSp modSp mod">
          <pc:chgData name="Chaji Yang" userId="4e6a9ab4-4bf5-4d72-838b-d3789445bf9a" providerId="ADAL" clId="{92EADF92-D481-9647-9FAE-AC533121F94B}" dt="2024-05-17T23:23:47.173" v="285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92EADF92-D481-9647-9FAE-AC533121F94B}" dt="2024-05-17T23:02:28.822" v="4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92EADF92-D481-9647-9FAE-AC533121F94B}" dt="2024-05-17T23:02:14.678" v="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92EADF92-D481-9647-9FAE-AC533121F94B}" dt="2024-05-17T23:02:18.110" v="1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addSp delSp modSp mod">
          <pc:chgData name="Chaji Yang" userId="4e6a9ab4-4bf5-4d72-838b-d3789445bf9a" providerId="ADAL" clId="{92EADF92-D481-9647-9FAE-AC533121F94B}" dt="2024-05-29T16:27:24.134" v="298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92EADF92-D481-9647-9FAE-AC533121F94B}" dt="2024-05-17T23:02:33.918" v="5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2195EDAD-AC49-DC48-8A2D-541DE720F96F}"/>
    <pc:docChg chg="undo custSel modSld">
      <pc:chgData name="Chaji Yang" userId="4e6a9ab4-4bf5-4d72-838b-d3789445bf9a" providerId="ADAL" clId="{2195EDAD-AC49-DC48-8A2D-541DE720F96F}" dt="2025-02-26T21:37:46.838" v="3" actId="962"/>
      <pc:docMkLst>
        <pc:docMk/>
      </pc:docMkLst>
      <pc:sldChg chg="addSp delSp modSp mod">
        <pc:chgData name="Chaji Yang" userId="4e6a9ab4-4bf5-4d72-838b-d3789445bf9a" providerId="ADAL" clId="{2195EDAD-AC49-DC48-8A2D-541DE720F96F}" dt="2025-02-26T21:37:46.838" v="3" actId="962"/>
        <pc:sldMkLst>
          <pc:docMk/>
          <pc:sldMk cId="4131241177" sldId="267"/>
        </pc:sldMkLst>
      </pc:sldChg>
    </pc:docChg>
  </pc:docChgLst>
  <pc:docChgLst>
    <pc:chgData name="Chaji Yang" userId="4e6a9ab4-4bf5-4d72-838b-d3789445bf9a" providerId="ADAL" clId="{888216C7-D011-B848-B6D6-F7732344260D}"/>
    <pc:docChg chg="undo custSel modSld modMainMaster">
      <pc:chgData name="Chaji Yang" userId="4e6a9ab4-4bf5-4d72-838b-d3789445bf9a" providerId="ADAL" clId="{888216C7-D011-B848-B6D6-F7732344260D}" dt="2025-04-04T19:00:43.090" v="24" actId="962"/>
      <pc:docMkLst>
        <pc:docMk/>
      </pc:docMkLst>
      <pc:sldChg chg="addSp delSp modSp mod">
        <pc:chgData name="Chaji Yang" userId="4e6a9ab4-4bf5-4d72-838b-d3789445bf9a" providerId="ADAL" clId="{888216C7-D011-B848-B6D6-F7732344260D}" dt="2025-04-04T19:00:43.090" v="24" actId="962"/>
        <pc:sldMkLst>
          <pc:docMk/>
          <pc:sldMk cId="3903142202" sldId="266"/>
        </pc:sldMkLst>
        <pc:spChg chg="mod">
          <ac:chgData name="Chaji Yang" userId="4e6a9ab4-4bf5-4d72-838b-d3789445bf9a" providerId="ADAL" clId="{888216C7-D011-B848-B6D6-F7732344260D}" dt="2025-04-01T19:36:07.959" v="9" actId="167"/>
          <ac:spMkLst>
            <pc:docMk/>
            <pc:sldMk cId="3903142202" sldId="266"/>
            <ac:spMk id="4" creationId="{95427D86-C231-C0DD-1A5C-CB32EE1CCD69}"/>
          </ac:spMkLst>
        </pc:spChg>
        <pc:spChg chg="add mod">
          <ac:chgData name="Chaji Yang" userId="4e6a9ab4-4bf5-4d72-838b-d3789445bf9a" providerId="ADAL" clId="{888216C7-D011-B848-B6D6-F7732344260D}" dt="2025-04-01T19:34:58.880" v="3"/>
          <ac:spMkLst>
            <pc:docMk/>
            <pc:sldMk cId="3903142202" sldId="266"/>
            <ac:spMk id="10" creationId="{D160186B-13D0-5B28-DC1F-2736FC0535A5}"/>
          </ac:spMkLst>
        </pc:spChg>
        <pc:spChg chg="add mod">
          <ac:chgData name="Chaji Yang" userId="4e6a9ab4-4bf5-4d72-838b-d3789445bf9a" providerId="ADAL" clId="{888216C7-D011-B848-B6D6-F7732344260D}" dt="2025-04-01T19:34:58.880" v="3"/>
          <ac:spMkLst>
            <pc:docMk/>
            <pc:sldMk cId="3903142202" sldId="266"/>
            <ac:spMk id="13" creationId="{744A5CDB-90A6-83A7-884B-816165A67185}"/>
          </ac:spMkLst>
        </pc:spChg>
        <pc:spChg chg="add mod">
          <ac:chgData name="Chaji Yang" userId="4e6a9ab4-4bf5-4d72-838b-d3789445bf9a" providerId="ADAL" clId="{888216C7-D011-B848-B6D6-F7732344260D}" dt="2025-04-01T19:34:58.880" v="3"/>
          <ac:spMkLst>
            <pc:docMk/>
            <pc:sldMk cId="3903142202" sldId="266"/>
            <ac:spMk id="15" creationId="{2670EB75-F8A6-F0C7-832C-099B939CBB31}"/>
          </ac:spMkLst>
        </pc:spChg>
        <pc:spChg chg="add mod">
          <ac:chgData name="Chaji Yang" userId="4e6a9ab4-4bf5-4d72-838b-d3789445bf9a" providerId="ADAL" clId="{888216C7-D011-B848-B6D6-F7732344260D}" dt="2025-04-01T19:34:58.880" v="3"/>
          <ac:spMkLst>
            <pc:docMk/>
            <pc:sldMk cId="3903142202" sldId="266"/>
            <ac:spMk id="17" creationId="{72E9F2A0-F1AA-8C80-1C21-D20672666527}"/>
          </ac:spMkLst>
        </pc:spChg>
        <pc:spChg chg="add mod">
          <ac:chgData name="Chaji Yang" userId="4e6a9ab4-4bf5-4d72-838b-d3789445bf9a" providerId="ADAL" clId="{888216C7-D011-B848-B6D6-F7732344260D}" dt="2025-04-01T19:34:58.880" v="3"/>
          <ac:spMkLst>
            <pc:docMk/>
            <pc:sldMk cId="3903142202" sldId="266"/>
            <ac:spMk id="20" creationId="{5C061E35-1640-4269-02B8-61773CA3BA6E}"/>
          </ac:spMkLst>
        </pc:spChg>
        <pc:spChg chg="add mod">
          <ac:chgData name="Chaji Yang" userId="4e6a9ab4-4bf5-4d72-838b-d3789445bf9a" providerId="ADAL" clId="{888216C7-D011-B848-B6D6-F7732344260D}" dt="2025-04-01T19:36:07.959" v="9" actId="167"/>
          <ac:spMkLst>
            <pc:docMk/>
            <pc:sldMk cId="3903142202" sldId="266"/>
            <ac:spMk id="21" creationId="{C964330F-046E-D095-EF55-378482FE9D7E}"/>
          </ac:spMkLst>
        </pc:spChg>
        <pc:spChg chg="add mod">
          <ac:chgData name="Chaji Yang" userId="4e6a9ab4-4bf5-4d72-838b-d3789445bf9a" providerId="ADAL" clId="{888216C7-D011-B848-B6D6-F7732344260D}" dt="2025-04-01T19:36:07.959" v="9" actId="167"/>
          <ac:spMkLst>
            <pc:docMk/>
            <pc:sldMk cId="3903142202" sldId="266"/>
            <ac:spMk id="22" creationId="{1D3B283C-E6B1-8875-7B74-BD45AE5BB5AE}"/>
          </ac:spMkLst>
        </pc:spChg>
        <pc:spChg chg="add mod ord">
          <ac:chgData name="Chaji Yang" userId="4e6a9ab4-4bf5-4d72-838b-d3789445bf9a" providerId="ADAL" clId="{888216C7-D011-B848-B6D6-F7732344260D}" dt="2025-04-01T19:39:01.212" v="21" actId="13244"/>
          <ac:spMkLst>
            <pc:docMk/>
            <pc:sldMk cId="3903142202" sldId="266"/>
            <ac:spMk id="23" creationId="{245C9007-A31D-999F-0ED1-2B8EB8CEC16F}"/>
          </ac:spMkLst>
        </pc:spChg>
        <pc:picChg chg="add mod">
          <ac:chgData name="Chaji Yang" userId="4e6a9ab4-4bf5-4d72-838b-d3789445bf9a" providerId="ADAL" clId="{888216C7-D011-B848-B6D6-F7732344260D}" dt="2025-04-04T19:00:43.090" v="24" actId="962"/>
          <ac:picMkLst>
            <pc:docMk/>
            <pc:sldMk cId="3903142202" sldId="266"/>
            <ac:picMk id="11" creationId="{FABCF7EE-6463-FAB6-9C8F-B9A2691A6F8D}"/>
          </ac:picMkLst>
        </pc:picChg>
        <pc:picChg chg="add mod">
          <ac:chgData name="Chaji Yang" userId="4e6a9ab4-4bf5-4d72-838b-d3789445bf9a" providerId="ADAL" clId="{888216C7-D011-B848-B6D6-F7732344260D}" dt="2025-04-01T19:34:58.880" v="3"/>
          <ac:picMkLst>
            <pc:docMk/>
            <pc:sldMk cId="3903142202" sldId="266"/>
            <ac:picMk id="12" creationId="{60D2A77E-49EB-3528-F428-ACF3AAF1C92F}"/>
          </ac:picMkLst>
        </pc:picChg>
        <pc:picChg chg="add mod">
          <ac:chgData name="Chaji Yang" userId="4e6a9ab4-4bf5-4d72-838b-d3789445bf9a" providerId="ADAL" clId="{888216C7-D011-B848-B6D6-F7732344260D}" dt="2025-04-01T19:34:58.880" v="3"/>
          <ac:picMkLst>
            <pc:docMk/>
            <pc:sldMk cId="3903142202" sldId="266"/>
            <ac:picMk id="14" creationId="{AEA354ED-E25E-0CF0-616E-476CD09F2F2C}"/>
          </ac:picMkLst>
        </pc:picChg>
        <pc:picChg chg="add mod">
          <ac:chgData name="Chaji Yang" userId="4e6a9ab4-4bf5-4d72-838b-d3789445bf9a" providerId="ADAL" clId="{888216C7-D011-B848-B6D6-F7732344260D}" dt="2025-04-01T19:34:58.880" v="3"/>
          <ac:picMkLst>
            <pc:docMk/>
            <pc:sldMk cId="3903142202" sldId="266"/>
            <ac:picMk id="16" creationId="{4A91BD17-B07A-0528-3E78-36BA1B2A97A9}"/>
          </ac:picMkLst>
        </pc:picChg>
      </pc:sldChg>
      <pc:sldChg chg="addSp delSp modSp mod">
        <pc:chgData name="Chaji Yang" userId="4e6a9ab4-4bf5-4d72-838b-d3789445bf9a" providerId="ADAL" clId="{888216C7-D011-B848-B6D6-F7732344260D}" dt="2025-04-01T19:38:53.666" v="20" actId="13244"/>
        <pc:sldMkLst>
          <pc:docMk/>
          <pc:sldMk cId="4131241177" sldId="267"/>
        </pc:sldMkLst>
        <pc:spChg chg="add del">
          <ac:chgData name="Chaji Yang" userId="4e6a9ab4-4bf5-4d72-838b-d3789445bf9a" providerId="ADAL" clId="{888216C7-D011-B848-B6D6-F7732344260D}" dt="2025-04-01T19:38:03.198" v="12" actId="478"/>
          <ac:spMkLst>
            <pc:docMk/>
            <pc:sldMk cId="4131241177" sldId="267"/>
            <ac:spMk id="6" creationId="{C05D14C6-F15A-CE71-27A9-8793F2AFD9E1}"/>
          </ac:spMkLst>
        </pc:spChg>
        <pc:spChg chg="add mod ord">
          <ac:chgData name="Chaji Yang" userId="4e6a9ab4-4bf5-4d72-838b-d3789445bf9a" providerId="ADAL" clId="{888216C7-D011-B848-B6D6-F7732344260D}" dt="2025-04-01T19:38:53.666" v="20" actId="13244"/>
          <ac:spMkLst>
            <pc:docMk/>
            <pc:sldMk cId="4131241177" sldId="267"/>
            <ac:spMk id="11" creationId="{92569EF0-2375-7F9B-321D-2371FE12E0F7}"/>
          </ac:spMkLst>
        </pc:spChg>
        <pc:spChg chg="add mod">
          <ac:chgData name="Chaji Yang" userId="4e6a9ab4-4bf5-4d72-838b-d3789445bf9a" providerId="ADAL" clId="{888216C7-D011-B848-B6D6-F7732344260D}" dt="2025-04-01T19:38:05.423" v="14"/>
          <ac:spMkLst>
            <pc:docMk/>
            <pc:sldMk cId="4131241177" sldId="267"/>
            <ac:spMk id="12" creationId="{3E38F5AD-5189-BC77-AAAF-9BB8DA3832EC}"/>
          </ac:spMkLst>
        </pc:spChg>
        <pc:spChg chg="add mod">
          <ac:chgData name="Chaji Yang" userId="4e6a9ab4-4bf5-4d72-838b-d3789445bf9a" providerId="ADAL" clId="{888216C7-D011-B848-B6D6-F7732344260D}" dt="2025-04-01T19:38:05.423" v="14"/>
          <ac:spMkLst>
            <pc:docMk/>
            <pc:sldMk cId="4131241177" sldId="267"/>
            <ac:spMk id="13" creationId="{C1197B39-4D34-ACCC-323A-BBFD2836116D}"/>
          </ac:spMkLst>
        </pc:spChg>
        <pc:picChg chg="add mod">
          <ac:chgData name="Chaji Yang" userId="4e6a9ab4-4bf5-4d72-838b-d3789445bf9a" providerId="ADAL" clId="{888216C7-D011-B848-B6D6-F7732344260D}" dt="2025-04-01T19:38:05.423" v="14"/>
          <ac:picMkLst>
            <pc:docMk/>
            <pc:sldMk cId="4131241177" sldId="267"/>
            <ac:picMk id="14" creationId="{7462F915-48C1-CE58-9FFC-30508F5F1590}"/>
          </ac:picMkLst>
        </pc:picChg>
      </pc:sldChg>
      <pc:sldMasterChg chg="modSldLayout">
        <pc:chgData name="Chaji Yang" userId="4e6a9ab4-4bf5-4d72-838b-d3789445bf9a" providerId="ADAL" clId="{888216C7-D011-B848-B6D6-F7732344260D}" dt="2025-04-01T18:57:49.698" v="1"/>
        <pc:sldMasterMkLst>
          <pc:docMk/>
          <pc:sldMasterMk cId="4140400327" sldId="2147483660"/>
        </pc:sldMasterMkLst>
        <pc:sldLayoutChg chg="addSp delSp modSp mod">
          <pc:chgData name="Chaji Yang" userId="4e6a9ab4-4bf5-4d72-838b-d3789445bf9a" providerId="ADAL" clId="{888216C7-D011-B848-B6D6-F7732344260D}" dt="2025-04-01T18:57:49.698" v="1"/>
          <pc:sldLayoutMkLst>
            <pc:docMk/>
            <pc:sldMasterMk cId="4140400327" sldId="2147483660"/>
            <pc:sldLayoutMk cId="3244585856" sldId="2147483687"/>
          </pc:sldLayoutMkLst>
          <pc:spChg chg="add mod">
            <ac:chgData name="Chaji Yang" userId="4e6a9ab4-4bf5-4d72-838b-d3789445bf9a" providerId="ADAL" clId="{888216C7-D011-B848-B6D6-F7732344260D}" dt="2025-04-01T18:57:49.698" v="1"/>
            <ac:spMkLst>
              <pc:docMk/>
              <pc:sldMasterMk cId="4140400327" sldId="2147483660"/>
              <pc:sldLayoutMk cId="3244585856" sldId="2147483687"/>
              <ac:spMk id="2" creationId="{6F9CA755-2B45-CFD4-BB34-9480CCC41559}"/>
            </ac:spMkLst>
          </pc:spChg>
        </pc:sldLayoutChg>
      </pc:sldMasterChg>
    </pc:docChg>
  </pc:docChgLst>
  <pc:docChgLst>
    <pc:chgData name="Jae Chung" userId="95f87405-8f7d-4a23-8f85-7ab65ea213d7" providerId="ADAL" clId="{789241DE-CA39-EB48-8A61-3BA7F7A34ED7}"/>
    <pc:docChg chg="custSel modSld modMainMaster">
      <pc:chgData name="Jae Chung" userId="95f87405-8f7d-4a23-8f85-7ab65ea213d7" providerId="ADAL" clId="{789241DE-CA39-EB48-8A61-3BA7F7A34ED7}" dt="2025-03-17T21:07:55.131" v="44" actId="255"/>
      <pc:docMkLst>
        <pc:docMk/>
      </pc:docMkLst>
      <pc:sldChg chg="addSp modSp mod">
        <pc:chgData name="Jae Chung" userId="95f87405-8f7d-4a23-8f85-7ab65ea213d7" providerId="ADAL" clId="{789241DE-CA39-EB48-8A61-3BA7F7A34ED7}" dt="2025-03-17T21:07:55.131" v="44" actId="255"/>
        <pc:sldMkLst>
          <pc:docMk/>
          <pc:sldMk cId="3903142202" sldId="266"/>
        </pc:sldMkLst>
        <pc:spChg chg="add mod">
          <ac:chgData name="Jae Chung" userId="95f87405-8f7d-4a23-8f85-7ab65ea213d7" providerId="ADAL" clId="{789241DE-CA39-EB48-8A61-3BA7F7A34ED7}" dt="2025-03-17T21:07:55.131" v="44" actId="255"/>
          <ac:spMkLst>
            <pc:docMk/>
            <pc:sldMk cId="3903142202" sldId="266"/>
            <ac:spMk id="4" creationId="{95427D86-C231-C0DD-1A5C-CB32EE1CCD69}"/>
          </ac:spMkLst>
        </pc:spChg>
      </pc:sldChg>
      <pc:sldChg chg="addSp modSp mod">
        <pc:chgData name="Jae Chung" userId="95f87405-8f7d-4a23-8f85-7ab65ea213d7" providerId="ADAL" clId="{789241DE-CA39-EB48-8A61-3BA7F7A34ED7}" dt="2025-03-17T21:07:38.808" v="42" actId="255"/>
        <pc:sldMkLst>
          <pc:docMk/>
          <pc:sldMk cId="4131241177" sldId="267"/>
        </pc:sldMkLst>
        <pc:spChg chg="add mod">
          <ac:chgData name="Jae Chung" userId="95f87405-8f7d-4a23-8f85-7ab65ea213d7" providerId="ADAL" clId="{789241DE-CA39-EB48-8A61-3BA7F7A34ED7}" dt="2025-03-17T21:07:38.808" v="42" actId="255"/>
          <ac:spMkLst>
            <pc:docMk/>
            <pc:sldMk cId="4131241177" sldId="267"/>
            <ac:spMk id="6" creationId="{C05D14C6-F15A-CE71-27A9-8793F2AFD9E1}"/>
          </ac:spMkLst>
        </pc:spChg>
      </pc:sldChg>
      <pc:sldMasterChg chg="modSldLayout">
        <pc:chgData name="Jae Chung" userId="95f87405-8f7d-4a23-8f85-7ab65ea213d7" providerId="ADAL" clId="{789241DE-CA39-EB48-8A61-3BA7F7A34ED7}" dt="2025-03-17T21:07:11.015" v="40" actId="103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789241DE-CA39-EB48-8A61-3BA7F7A34ED7}" dt="2025-03-17T21:06:27.836" v="19" actId="1076"/>
          <pc:sldLayoutMkLst>
            <pc:docMk/>
            <pc:sldMasterMk cId="4140400327" sldId="2147483660"/>
            <pc:sldLayoutMk cId="3822337829" sldId="2147483682"/>
          </pc:sldLayoutMkLst>
          <pc:spChg chg="add mod">
            <ac:chgData name="Jae Chung" userId="95f87405-8f7d-4a23-8f85-7ab65ea213d7" providerId="ADAL" clId="{789241DE-CA39-EB48-8A61-3BA7F7A34ED7}" dt="2025-03-17T21:06:27.836" v="19" actId="1076"/>
            <ac:spMkLst>
              <pc:docMk/>
              <pc:sldMasterMk cId="4140400327" sldId="2147483660"/>
              <pc:sldLayoutMk cId="3822337829" sldId="2147483682"/>
              <ac:spMk id="4" creationId="{E60E4399-3F7F-E3C6-1B2B-9AD96672829B}"/>
            </ac:spMkLst>
          </pc:spChg>
          <pc:picChg chg="add mod modCrop">
            <ac:chgData name="Jae Chung" userId="95f87405-8f7d-4a23-8f85-7ab65ea213d7" providerId="ADAL" clId="{789241DE-CA39-EB48-8A61-3BA7F7A34ED7}" dt="2025-03-17T21:05:54.989" v="12" actId="732"/>
            <ac:picMkLst>
              <pc:docMk/>
              <pc:sldMasterMk cId="4140400327" sldId="2147483660"/>
              <pc:sldLayoutMk cId="3822337829" sldId="2147483682"/>
              <ac:picMk id="2" creationId="{F2C48D14-B266-A1F9-AD9C-87777D3FFECF}"/>
            </ac:picMkLst>
          </pc:picChg>
        </pc:sldLayoutChg>
        <pc:sldLayoutChg chg="addSp delSp modSp mod">
          <pc:chgData name="Jae Chung" userId="95f87405-8f7d-4a23-8f85-7ab65ea213d7" providerId="ADAL" clId="{789241DE-CA39-EB48-8A61-3BA7F7A34ED7}" dt="2025-03-17T21:07:11.015" v="40" actId="1036"/>
          <pc:sldLayoutMkLst>
            <pc:docMk/>
            <pc:sldMasterMk cId="4140400327" sldId="2147483660"/>
            <pc:sldLayoutMk cId="3244585856" sldId="2147483687"/>
          </pc:sldLayoutMkLst>
          <pc:spChg chg="add mod">
            <ac:chgData name="Jae Chung" userId="95f87405-8f7d-4a23-8f85-7ab65ea213d7" providerId="ADAL" clId="{789241DE-CA39-EB48-8A61-3BA7F7A34ED7}" dt="2025-03-17T21:07:11.015" v="40" actId="1036"/>
            <ac:spMkLst>
              <pc:docMk/>
              <pc:sldMasterMk cId="4140400327" sldId="2147483660"/>
              <pc:sldLayoutMk cId="3244585856" sldId="2147483687"/>
              <ac:spMk id="7" creationId="{D18A7161-4996-73DC-8F3B-09CEB103B9B1}"/>
            </ac:spMkLst>
          </pc:spChg>
          <pc:picChg chg="add mod">
            <ac:chgData name="Jae Chung" userId="95f87405-8f7d-4a23-8f85-7ab65ea213d7" providerId="ADAL" clId="{789241DE-CA39-EB48-8A61-3BA7F7A34ED7}" dt="2025-03-17T21:06:51.536" v="25" actId="167"/>
            <ac:picMkLst>
              <pc:docMk/>
              <pc:sldMasterMk cId="4140400327" sldId="2147483660"/>
              <pc:sldLayoutMk cId="3244585856" sldId="2147483687"/>
              <ac:picMk id="6" creationId="{25772C51-8466-5349-E55B-B97E82E338B1}"/>
            </ac:picMkLst>
          </pc:picChg>
        </pc:sldLayoutChg>
      </pc:sldMasterChg>
    </pc:docChg>
  </pc:docChgLst>
  <pc:docChgLst>
    <pc:chgData name="Jae Chung" userId="95f87405-8f7d-4a23-8f85-7ab65ea213d7" providerId="ADAL" clId="{05D3298E-0C31-E246-99EA-7AF7A6524F5D}"/>
    <pc:docChg chg="undo custSel modSld modMainMaster">
      <pc:chgData name="Jae Chung" userId="95f87405-8f7d-4a23-8f85-7ab65ea213d7" providerId="ADAL" clId="{05D3298E-0C31-E246-99EA-7AF7A6524F5D}" dt="2025-03-17T20:40:44.481" v="12" actId="1036"/>
      <pc:docMkLst>
        <pc:docMk/>
      </pc:docMkLst>
      <pc:sldChg chg="addSp delSp modSp mod">
        <pc:chgData name="Jae Chung" userId="95f87405-8f7d-4a23-8f85-7ab65ea213d7" providerId="ADAL" clId="{05D3298E-0C31-E246-99EA-7AF7A6524F5D}" dt="2025-03-17T20:40:44.481" v="12" actId="1036"/>
        <pc:sldMkLst>
          <pc:docMk/>
          <pc:sldMk cId="3903142202" sldId="266"/>
        </pc:sldMkLst>
      </pc:sldChg>
      <pc:sldMasterChg chg="modSldLayout">
        <pc:chgData name="Jae Chung" userId="95f87405-8f7d-4a23-8f85-7ab65ea213d7" providerId="ADAL" clId="{05D3298E-0C31-E246-99EA-7AF7A6524F5D}" dt="2025-03-17T20:40:29.133" v="5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05D3298E-0C31-E246-99EA-7AF7A6524F5D}" dt="2025-03-17T20:40:29.133" v="5" actId="1076"/>
          <pc:sldLayoutMkLst>
            <pc:docMk/>
            <pc:sldMasterMk cId="4140400327" sldId="2147483660"/>
            <pc:sldLayoutMk cId="3244585856" sldId="2147483687"/>
          </pc:sldLayoutMkLst>
          <pc:picChg chg="mod">
            <ac:chgData name="Jae Chung" userId="95f87405-8f7d-4a23-8f85-7ab65ea213d7" providerId="ADAL" clId="{05D3298E-0C31-E246-99EA-7AF7A6524F5D}" dt="2025-03-17T20:40:27.183" v="4" actId="1076"/>
            <ac:picMkLst>
              <pc:docMk/>
              <pc:sldMasterMk cId="4140400327" sldId="2147483660"/>
              <pc:sldLayoutMk cId="3244585856" sldId="2147483687"/>
              <ac:picMk id="5" creationId="{6ABB4A79-3EE5-69C1-6557-68F0EA1B578D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C730C13E-B835-D039-2D74-ECC04E5B6840}"/>
    <pc:docChg chg="modSld">
      <pc:chgData name="Evan Burnett" userId="S::eburnett@cmrignite.com::e7ddc957-da61-42ca-9888-6105684849d3" providerId="AD" clId="Web-{C730C13E-B835-D039-2D74-ECC04E5B6840}" dt="2024-06-04T20:35:11.213" v="27"/>
      <pc:docMkLst>
        <pc:docMk/>
      </pc:docMkLst>
      <pc:sldChg chg="addSp delSp modSp">
        <pc:chgData name="Evan Burnett" userId="S::eburnett@cmrignite.com::e7ddc957-da61-42ca-9888-6105684849d3" providerId="AD" clId="Web-{C730C13E-B835-D039-2D74-ECC04E5B6840}" dt="2024-06-04T20:35:11.213" v="27"/>
        <pc:sldMkLst>
          <pc:docMk/>
          <pc:sldMk cId="3903142202" sldId="266"/>
        </pc:sldMkLst>
      </pc:sldChg>
      <pc:sldChg chg="modSp">
        <pc:chgData name="Evan Burnett" userId="S::eburnett@cmrignite.com::e7ddc957-da61-42ca-9888-6105684849d3" providerId="AD" clId="Web-{C730C13E-B835-D039-2D74-ECC04E5B6840}" dt="2024-06-04T20:30:47.202" v="5"/>
        <pc:sldMkLst>
          <pc:docMk/>
          <pc:sldMk cId="4131241177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48D14-B266-A1F9-AD9C-87777D3FF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26" t="26128" r="24426"/>
          <a:stretch/>
        </p:blipFill>
        <p:spPr>
          <a:xfrm>
            <a:off x="0" y="0"/>
            <a:ext cx="3429000" cy="424652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60E4399-3F7F-E3C6-1B2B-9AD96672829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772C51-8466-5349-E55B-B97E82E33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33419"/>
            <a:ext cx="2891790" cy="2891790"/>
          </a:xfrm>
          <a:prstGeom prst="rect">
            <a:avLst/>
          </a:prstGeom>
        </p:spPr>
      </p:pic>
      <p:pic>
        <p:nvPicPr>
          <p:cNvPr id="5" name="Picture 4" descr="A green rectangular box">
            <a:extLst>
              <a:ext uri="{FF2B5EF4-FFF2-40B4-BE49-F238E27FC236}">
                <a16:creationId xmlns:a16="http://schemas.microsoft.com/office/drawing/2014/main" id="{6ABB4A79-3EE5-69C1-6557-68F0EA1B5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07000"/>
            <a:ext cx="3429000" cy="2794000"/>
          </a:xfrm>
          <a:prstGeom prst="rect">
            <a:avLst/>
          </a:prstGeom>
        </p:spPr>
      </p:pic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50B5138-ED9B-00A1-CDC6-351156EA8AE4}"/>
              </a:ext>
            </a:extLst>
          </p:cNvPr>
          <p:cNvSpPr txBox="1"/>
          <p:nvPr userDrawn="1"/>
        </p:nvSpPr>
        <p:spPr>
          <a:xfrm>
            <a:off x="342900" y="7475894"/>
            <a:ext cx="1788595" cy="18304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18A7161-4996-73DC-8F3B-09CEB103B9B1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6F9CA755-2B45-CFD4-BB34-9480CCC41559}"/>
              </a:ext>
            </a:extLst>
          </p:cNvPr>
          <p:cNvSpPr txBox="1"/>
          <p:nvPr userDrawn="1"/>
        </p:nvSpPr>
        <p:spPr>
          <a:xfrm>
            <a:off x="357250" y="7239484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2569EF0-2375-7F9B-321D-2371FE12E0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01" y="4336787"/>
            <a:ext cx="2971799" cy="7951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¡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Comidas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para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llevar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o a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domicilio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 con SUN Meals To-Go!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05D14C6-F15A-CE71-27A9-8793F2AFD9E1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E38F5AD-5189-BC77-AAAF-9BB8DA3832EC}"/>
              </a:ext>
            </a:extLst>
          </p:cNvPr>
          <p:cNvSpPr txBox="1">
            <a:spLocks/>
          </p:cNvSpPr>
          <p:nvPr/>
        </p:nvSpPr>
        <p:spPr>
          <a:xfrm>
            <a:off x="266701" y="5169807"/>
            <a:ext cx="2743200" cy="44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áreas</a:t>
            </a: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rurales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197B39-4D34-ACCC-323A-BBFD2836116D}"/>
              </a:ext>
            </a:extLst>
          </p:cNvPr>
          <p:cNvSpPr txBox="1">
            <a:spLocks/>
          </p:cNvSpPr>
          <p:nvPr/>
        </p:nvSpPr>
        <p:spPr>
          <a:xfrm>
            <a:off x="266701" y="5560141"/>
            <a:ext cx="2743200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ayudar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más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reciban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nutrición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necesitan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cuando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las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escuelas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están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cerradas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SUN Meals To-Go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ofrece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opciones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convenientes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llevar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con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entrega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domicilio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18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menor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las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áreas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rurales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participan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</p:txBody>
      </p:sp>
      <p:pic>
        <p:nvPicPr>
          <p:cNvPr id="14" name="Picture 13" descr="SUN Meals To-Go logo">
            <a:extLst>
              <a:ext uri="{FF2B5EF4-FFF2-40B4-BE49-F238E27FC236}">
                <a16:creationId xmlns:a16="http://schemas.microsoft.com/office/drawing/2014/main" id="{7462F915-48C1-CE58-9FFC-30508F5F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4811" y="7004235"/>
            <a:ext cx="1537392" cy="7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0">
            <a:extLst>
              <a:ext uri="{FF2B5EF4-FFF2-40B4-BE49-F238E27FC236}">
                <a16:creationId xmlns:a16="http://schemas.microsoft.com/office/drawing/2014/main" id="{245C9007-A31D-999F-0ED1-2B8EB8CEC1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00" y="-264429"/>
            <a:ext cx="2741903" cy="2506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3200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ysClr val="windowText" lastClr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CECE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Back Side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427D86-C231-C0DD-1A5C-CB32EE1CCD6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64330F-046E-D095-EF55-378482FE9D7E}"/>
              </a:ext>
            </a:extLst>
          </p:cNvPr>
          <p:cNvSpPr txBox="1">
            <a:spLocks/>
          </p:cNvSpPr>
          <p:nvPr/>
        </p:nvSpPr>
        <p:spPr>
          <a:xfrm>
            <a:off x="298495" y="3304314"/>
            <a:ext cx="2832009" cy="34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¿Por </a:t>
            </a:r>
            <a:r>
              <a:rPr lang="en-US" sz="15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qué</a:t>
            </a: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Meals To-Go?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D3B283C-E6B1-8875-7B74-BD45AE5BB5AE}"/>
              </a:ext>
            </a:extLst>
          </p:cNvPr>
          <p:cNvSpPr txBox="1">
            <a:spLocks/>
          </p:cNvSpPr>
          <p:nvPr/>
        </p:nvSpPr>
        <p:spPr>
          <a:xfrm>
            <a:off x="285794" y="3649536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Las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equilibradas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estimulan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crecimiento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desarrollo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No se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requiere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que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coman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sitios de comida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grupo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Los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también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pueden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ser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elegibles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recibir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</a:t>
            </a:r>
            <a:r>
              <a:rPr lang="en-US" sz="12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Bucks.</a:t>
            </a:r>
            <a:endParaRPr lang="en-US" sz="12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0186B-13D0-5B28-DC1F-2736FC0535A5}"/>
              </a:ext>
            </a:extLst>
          </p:cNvPr>
          <p:cNvSpPr txBox="1"/>
          <p:nvPr/>
        </p:nvSpPr>
        <p:spPr>
          <a:xfrm>
            <a:off x="250279" y="5709144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Placeholder 8" descr="QR code">
            <a:extLst>
              <a:ext uri="{FF2B5EF4-FFF2-40B4-BE49-F238E27FC236}">
                <a16:creationId xmlns:a16="http://schemas.microsoft.com/office/drawing/2014/main" id="{FABCF7EE-6463-FAB6-9C8F-B9A2691A6F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3021" y="5764330"/>
            <a:ext cx="672797" cy="646331"/>
          </a:xfrm>
          <a:prstGeom prst="rect">
            <a:avLst/>
          </a:prstGeom>
        </p:spPr>
      </p:pic>
      <p:pic>
        <p:nvPicPr>
          <p:cNvPr id="12" name="Picture 11" descr="Email">
            <a:extLst>
              <a:ext uri="{FF2B5EF4-FFF2-40B4-BE49-F238E27FC236}">
                <a16:creationId xmlns:a16="http://schemas.microsoft.com/office/drawing/2014/main" id="{60D2A77E-49EB-3528-F428-ACF3AAF1C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" y="6555452"/>
            <a:ext cx="165581" cy="15941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4A5CDB-90A6-83A7-884B-816165A67185}"/>
              </a:ext>
            </a:extLst>
          </p:cNvPr>
          <p:cNvSpPr txBox="1">
            <a:spLocks/>
          </p:cNvSpPr>
          <p:nvPr/>
        </p:nvSpPr>
        <p:spPr>
          <a:xfrm>
            <a:off x="504671" y="6508155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14" name="Picture 13" descr="Phone">
            <a:extLst>
              <a:ext uri="{FF2B5EF4-FFF2-40B4-BE49-F238E27FC236}">
                <a16:creationId xmlns:a16="http://schemas.microsoft.com/office/drawing/2014/main" id="{AEA354ED-E25E-0CF0-616E-476CD09F2F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" y="6760436"/>
            <a:ext cx="165581" cy="159087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670EB75-F8A6-F0C7-832C-099B939CBB31}"/>
              </a:ext>
            </a:extLst>
          </p:cNvPr>
          <p:cNvSpPr txBox="1">
            <a:spLocks/>
          </p:cNvSpPr>
          <p:nvPr/>
        </p:nvSpPr>
        <p:spPr>
          <a:xfrm>
            <a:off x="504671" y="6702208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16" name="Picture 15" descr="Website">
            <a:extLst>
              <a:ext uri="{FF2B5EF4-FFF2-40B4-BE49-F238E27FC236}">
                <a16:creationId xmlns:a16="http://schemas.microsoft.com/office/drawing/2014/main" id="{4A91BD17-B07A-0528-3E78-36BA1B2A97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11" y="6953179"/>
            <a:ext cx="168061" cy="16180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2E9F2A0-F1AA-8C80-1C21-D20672666527}"/>
              </a:ext>
            </a:extLst>
          </p:cNvPr>
          <p:cNvSpPr txBox="1">
            <a:spLocks/>
          </p:cNvSpPr>
          <p:nvPr/>
        </p:nvSpPr>
        <p:spPr>
          <a:xfrm>
            <a:off x="504670" y="6912151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C061E35-1640-4269-02B8-61773CA3BA6E}"/>
              </a:ext>
            </a:extLst>
          </p:cNvPr>
          <p:cNvSpPr txBox="1">
            <a:spLocks/>
          </p:cNvSpPr>
          <p:nvPr/>
        </p:nvSpPr>
        <p:spPr>
          <a:xfrm>
            <a:off x="2342454" y="7484093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390314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2025-04-04T21:04:22+00:00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6N43MEY3ZP3S-407578889-40994</_dlc_DocId>
    <_dlc_DocIdUrl xmlns="2cbf940b-6aba-4986-a9fb-a77064a2dcb6">
      <Url>https://usdagcc.sharepoint.com/sites/FNS-OPS-CommsD/_layouts/15/DocIdRedir.aspx?ID=6N43MEY3ZP3S-407578889-40994</Url>
      <Description>6N43MEY3ZP3S-407578889-40994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52BF643-17DD-4B8D-A87A-3B2D4FFBBCC9}"/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ADCB-48CE-4EAC-B76F-30F11ED94175}">
  <ds:schemaRefs>
    <ds:schemaRef ds:uri="f720b77b-acc1-431f-a0e0-abbb3425c4d5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8a26b81-0323-4ee7-a678-12700234d14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A4D69B9-62D4-4A90-AC7D-28BA4AA68FB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149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¡Comidas para llevar o a domicilio con SUN Meals To-Go!</vt:lpstr>
      <vt:lpstr>Back Side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Chaji Yang</cp:lastModifiedBy>
  <cp:revision>24</cp:revision>
  <dcterms:created xsi:type="dcterms:W3CDTF">2024-04-02T13:38:55Z</dcterms:created>
  <dcterms:modified xsi:type="dcterms:W3CDTF">2025-04-04T19:00:46Z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104eb4a3-b3a8-4d1f-b219-c649f38f3599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