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sldIdLst>
    <p:sldId id="257" r:id="rId5"/>
  </p:sldIdLst>
  <p:sldSz cx="64008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BFEDCD-77E1-964F-838A-BA1292952EA0}" v="1" dt="2025-03-17T19:40:10.199"/>
    <p1510:client id="{38166A44-BDA5-F645-8ED6-2B8111516046}" v="6" dt="2025-03-17T21:09:18.837"/>
    <p1510:client id="{DED89339-4E8C-4724-1E98-0CF0E178C68E}" v="6" dt="2025-03-17T21:15:19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20"/>
    <p:restoredTop sz="94726"/>
  </p:normalViewPr>
  <p:slideViewPr>
    <p:cSldViewPr snapToGrid="0" showGuides="1">
      <p:cViewPr varScale="1">
        <p:scale>
          <a:sx n="102" d="100"/>
          <a:sy n="102" d="100"/>
        </p:scale>
        <p:origin x="1776" y="102"/>
      </p:cViewPr>
      <p:guideLst>
        <p:guide orient="horz" pos="2448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e Chung" userId="95f87405-8f7d-4a23-8f85-7ab65ea213d7" providerId="ADAL" clId="{1FBFEDCD-77E1-964F-838A-BA1292952EA0}"/>
    <pc:docChg chg="undo custSel modSld modMainMaster">
      <pc:chgData name="Jae Chung" userId="95f87405-8f7d-4a23-8f85-7ab65ea213d7" providerId="ADAL" clId="{1FBFEDCD-77E1-964F-838A-BA1292952EA0}" dt="2025-03-17T20:40:09.976" v="19" actId="1036"/>
      <pc:docMkLst>
        <pc:docMk/>
      </pc:docMkLst>
      <pc:sldChg chg="addSp delSp modSp mod">
        <pc:chgData name="Jae Chung" userId="95f87405-8f7d-4a23-8f85-7ab65ea213d7" providerId="ADAL" clId="{1FBFEDCD-77E1-964F-838A-BA1292952EA0}" dt="2025-03-17T20:40:09.976" v="19" actId="1036"/>
        <pc:sldMkLst>
          <pc:docMk/>
          <pc:sldMk cId="539108369" sldId="257"/>
        </pc:sldMkLst>
        <pc:spChg chg="add mod">
          <ac:chgData name="Jae Chung" userId="95f87405-8f7d-4a23-8f85-7ab65ea213d7" providerId="ADAL" clId="{1FBFEDCD-77E1-964F-838A-BA1292952EA0}" dt="2025-03-17T20:40:09.976" v="19" actId="1036"/>
          <ac:spMkLst>
            <pc:docMk/>
            <pc:sldMk cId="539108369" sldId="257"/>
            <ac:spMk id="15" creationId="{313B3FDB-75FE-51A4-DDC5-CB8D6B2AD99D}"/>
          </ac:spMkLst>
        </pc:spChg>
        <pc:spChg chg="del">
          <ac:chgData name="Jae Chung" userId="95f87405-8f7d-4a23-8f85-7ab65ea213d7" providerId="ADAL" clId="{1FBFEDCD-77E1-964F-838A-BA1292952EA0}" dt="2025-03-17T19:40:15.864" v="6" actId="478"/>
          <ac:spMkLst>
            <pc:docMk/>
            <pc:sldMk cId="539108369" sldId="257"/>
            <ac:spMk id="25" creationId="{C32693E9-5E9B-31C4-E4A1-5AD172A28BB6}"/>
          </ac:spMkLst>
        </pc:spChg>
      </pc:sldChg>
      <pc:sldMasterChg chg="modSldLayout">
        <pc:chgData name="Jae Chung" userId="95f87405-8f7d-4a23-8f85-7ab65ea213d7" providerId="ADAL" clId="{1FBFEDCD-77E1-964F-838A-BA1292952EA0}" dt="2025-03-17T20:40:04.596" v="16" actId="1076"/>
        <pc:sldMasterMkLst>
          <pc:docMk/>
          <pc:sldMasterMk cId="3270381434" sldId="2147483668"/>
        </pc:sldMasterMkLst>
        <pc:sldLayoutChg chg="modSp mod">
          <pc:chgData name="Jae Chung" userId="95f87405-8f7d-4a23-8f85-7ab65ea213d7" providerId="ADAL" clId="{1FBFEDCD-77E1-964F-838A-BA1292952EA0}" dt="2025-03-17T20:40:04.596" v="16" actId="1076"/>
          <pc:sldLayoutMkLst>
            <pc:docMk/>
            <pc:sldMasterMk cId="3270381434" sldId="2147483668"/>
            <pc:sldLayoutMk cId="2455468860" sldId="2147483680"/>
          </pc:sldLayoutMkLst>
          <pc:spChg chg="mod">
            <ac:chgData name="Jae Chung" userId="95f87405-8f7d-4a23-8f85-7ab65ea213d7" providerId="ADAL" clId="{1FBFEDCD-77E1-964F-838A-BA1292952EA0}" dt="2025-03-17T20:40:04.596" v="16" actId="1076"/>
            <ac:spMkLst>
              <pc:docMk/>
              <pc:sldMasterMk cId="3270381434" sldId="2147483668"/>
              <pc:sldLayoutMk cId="2455468860" sldId="2147483680"/>
              <ac:spMk id="6" creationId="{D7BF81DE-2959-875B-6D2B-5E4ECEBA4100}"/>
            </ac:spMkLst>
          </pc:spChg>
          <pc:picChg chg="mod">
            <ac:chgData name="Jae Chung" userId="95f87405-8f7d-4a23-8f85-7ab65ea213d7" providerId="ADAL" clId="{1FBFEDCD-77E1-964F-838A-BA1292952EA0}" dt="2025-03-17T20:40:02.868" v="15" actId="1076"/>
            <ac:picMkLst>
              <pc:docMk/>
              <pc:sldMasterMk cId="3270381434" sldId="2147483668"/>
              <pc:sldLayoutMk cId="2455468860" sldId="2147483680"/>
              <ac:picMk id="3" creationId="{289ED540-D682-B8BD-1261-3D9C3F25D51A}"/>
            </ac:picMkLst>
          </pc:picChg>
        </pc:sldLayoutChg>
      </pc:sldMasterChg>
    </pc:docChg>
  </pc:docChgLst>
  <pc:docChgLst>
    <pc:chgData name="Woojung Hwang" userId="2f48344a-4cb6-44e2-85e0-9b0e9e1067a5" providerId="ADAL" clId="{32A4985D-D071-234E-AB0F-F282D55874EF}"/>
    <pc:docChg chg="undo custSel modSld modMainMaster">
      <pc:chgData name="Woojung Hwang" userId="2f48344a-4cb6-44e2-85e0-9b0e9e1067a5" providerId="ADAL" clId="{32A4985D-D071-234E-AB0F-F282D55874EF}" dt="2024-05-29T16:13:43.519" v="51" actId="1036"/>
      <pc:docMkLst>
        <pc:docMk/>
      </pc:docMkLst>
      <pc:sldChg chg="modSp mod">
        <pc:chgData name="Woojung Hwang" userId="2f48344a-4cb6-44e2-85e0-9b0e9e1067a5" providerId="ADAL" clId="{32A4985D-D071-234E-AB0F-F282D55874EF}" dt="2024-05-29T16:13:43.519" v="51" actId="1036"/>
        <pc:sldMkLst>
          <pc:docMk/>
          <pc:sldMk cId="539108369" sldId="257"/>
        </pc:sldMkLst>
      </pc:sldChg>
      <pc:sldMasterChg chg="modSldLayout">
        <pc:chgData name="Woojung Hwang" userId="2f48344a-4cb6-44e2-85e0-9b0e9e1067a5" providerId="ADAL" clId="{32A4985D-D071-234E-AB0F-F282D55874EF}" dt="2024-05-29T16:13:23.398" v="38"/>
        <pc:sldMasterMkLst>
          <pc:docMk/>
          <pc:sldMasterMk cId="3270381434" sldId="2147483668"/>
        </pc:sldMasterMkLst>
        <pc:sldLayoutChg chg="delSp modSp mod">
          <pc:chgData name="Woojung Hwang" userId="2f48344a-4cb6-44e2-85e0-9b0e9e1067a5" providerId="ADAL" clId="{32A4985D-D071-234E-AB0F-F282D55874EF}" dt="2024-05-29T16:13:23.398" v="38"/>
          <pc:sldLayoutMkLst>
            <pc:docMk/>
            <pc:sldMasterMk cId="3270381434" sldId="2147483668"/>
            <pc:sldLayoutMk cId="2455468860" sldId="2147483680"/>
          </pc:sldLayoutMkLst>
        </pc:sldLayoutChg>
      </pc:sldMasterChg>
    </pc:docChg>
  </pc:docChgLst>
  <pc:docChgLst>
    <pc:chgData name="Jae Chung" userId="95f87405-8f7d-4a23-8f85-7ab65ea213d7" providerId="ADAL" clId="{A779F65F-C4F6-E449-88F0-80782E03C763}"/>
    <pc:docChg chg="custSel modSld">
      <pc:chgData name="Jae Chung" userId="95f87405-8f7d-4a23-8f85-7ab65ea213d7" providerId="ADAL" clId="{A779F65F-C4F6-E449-88F0-80782E03C763}" dt="2025-02-26T22:18:12.755" v="96" actId="20577"/>
      <pc:docMkLst>
        <pc:docMk/>
      </pc:docMkLst>
      <pc:sldChg chg="modSp mod">
        <pc:chgData name="Jae Chung" userId="95f87405-8f7d-4a23-8f85-7ab65ea213d7" providerId="ADAL" clId="{A779F65F-C4F6-E449-88F0-80782E03C763}" dt="2025-02-26T22:18:12.755" v="96" actId="20577"/>
        <pc:sldMkLst>
          <pc:docMk/>
          <pc:sldMk cId="539108369" sldId="257"/>
        </pc:sldMkLst>
        <pc:spChg chg="mod">
          <ac:chgData name="Jae Chung" userId="95f87405-8f7d-4a23-8f85-7ab65ea213d7" providerId="ADAL" clId="{A779F65F-C4F6-E449-88F0-80782E03C763}" dt="2025-02-26T22:18:12.755" v="96" actId="20577"/>
          <ac:spMkLst>
            <pc:docMk/>
            <pc:sldMk cId="539108369" sldId="257"/>
            <ac:spMk id="7" creationId="{1AC67168-5ECA-DF77-DBED-D3C886F96BE6}"/>
          </ac:spMkLst>
        </pc:spChg>
        <pc:picChg chg="mod">
          <ac:chgData name="Jae Chung" userId="95f87405-8f7d-4a23-8f85-7ab65ea213d7" providerId="ADAL" clId="{A779F65F-C4F6-E449-88F0-80782E03C763}" dt="2025-02-26T20:59:35.447" v="1" actId="14100"/>
          <ac:picMkLst>
            <pc:docMk/>
            <pc:sldMk cId="539108369" sldId="257"/>
            <ac:picMk id="10" creationId="{31C2588D-8454-5117-47DC-E7168CDA73FD}"/>
          </ac:picMkLst>
        </pc:picChg>
      </pc:sldChg>
    </pc:docChg>
  </pc:docChgLst>
  <pc:docChgLst>
    <pc:chgData name="Evan Burnett" userId="S::eburnett@cmrignite.com::e7ddc957-da61-42ca-9888-6105684849d3" providerId="AD" clId="Web-{8B78E3FF-6F08-02D2-115C-2C20DA3C4F1D}"/>
    <pc:docChg chg="modSld">
      <pc:chgData name="Evan Burnett" userId="S::eburnett@cmrignite.com::e7ddc957-da61-42ca-9888-6105684849d3" providerId="AD" clId="Web-{8B78E3FF-6F08-02D2-115C-2C20DA3C4F1D}" dt="2024-05-31T20:20:48.407" v="0"/>
      <pc:docMkLst>
        <pc:docMk/>
      </pc:docMkLst>
      <pc:sldChg chg="modSp">
        <pc:chgData name="Evan Burnett" userId="S::eburnett@cmrignite.com::e7ddc957-da61-42ca-9888-6105684849d3" providerId="AD" clId="Web-{8B78E3FF-6F08-02D2-115C-2C20DA3C4F1D}" dt="2024-05-31T20:20:48.407" v="0"/>
        <pc:sldMkLst>
          <pc:docMk/>
          <pc:sldMk cId="539108369" sldId="257"/>
        </pc:sldMkLst>
      </pc:sldChg>
    </pc:docChg>
  </pc:docChgLst>
  <pc:docChgLst>
    <pc:chgData name="Chaji Yang" userId="4e6a9ab4-4bf5-4d72-838b-d3789445bf9a" providerId="ADAL" clId="{04D974F7-1FA8-6641-B7CD-D8ECBE2E981B}"/>
    <pc:docChg chg="modSld">
      <pc:chgData name="Chaji Yang" userId="4e6a9ab4-4bf5-4d72-838b-d3789445bf9a" providerId="ADAL" clId="{04D974F7-1FA8-6641-B7CD-D8ECBE2E981B}" dt="2025-02-26T21:36:06.807" v="51" actId="962"/>
      <pc:docMkLst>
        <pc:docMk/>
      </pc:docMkLst>
      <pc:sldChg chg="modSp mod">
        <pc:chgData name="Chaji Yang" userId="4e6a9ab4-4bf5-4d72-838b-d3789445bf9a" providerId="ADAL" clId="{04D974F7-1FA8-6641-B7CD-D8ECBE2E981B}" dt="2025-02-26T21:36:06.807" v="51" actId="962"/>
        <pc:sldMkLst>
          <pc:docMk/>
          <pc:sldMk cId="539108369" sldId="257"/>
        </pc:sldMkLst>
        <pc:picChg chg="mod">
          <ac:chgData name="Chaji Yang" userId="4e6a9ab4-4bf5-4d72-838b-d3789445bf9a" providerId="ADAL" clId="{04D974F7-1FA8-6641-B7CD-D8ECBE2E981B}" dt="2025-02-26T21:36:06.807" v="51" actId="962"/>
          <ac:picMkLst>
            <pc:docMk/>
            <pc:sldMk cId="539108369" sldId="257"/>
            <ac:picMk id="10" creationId="{31C2588D-8454-5117-47DC-E7168CDA73FD}"/>
          </ac:picMkLst>
        </pc:picChg>
      </pc:sldChg>
    </pc:docChg>
  </pc:docChgLst>
  <pc:docChgLst>
    <pc:chgData name="Chaji Yang" userId="S::cyang@cmrignite.com::4e6a9ab4-4bf5-4d72-838b-d3789445bf9a" providerId="AD" clId="Web-{DED89339-4E8C-4724-1E98-0CF0E178C68E}"/>
    <pc:docChg chg="modSld">
      <pc:chgData name="Chaji Yang" userId="S::cyang@cmrignite.com::4e6a9ab4-4bf5-4d72-838b-d3789445bf9a" providerId="AD" clId="Web-{DED89339-4E8C-4724-1E98-0CF0E178C68E}" dt="2025-03-17T21:15:19.800" v="3"/>
      <pc:docMkLst>
        <pc:docMk/>
      </pc:docMkLst>
      <pc:sldChg chg="addSp delSp modSp">
        <pc:chgData name="Chaji Yang" userId="S::cyang@cmrignite.com::4e6a9ab4-4bf5-4d72-838b-d3789445bf9a" providerId="AD" clId="Web-{DED89339-4E8C-4724-1E98-0CF0E178C68E}" dt="2025-03-17T21:15:19.800" v="3"/>
        <pc:sldMkLst>
          <pc:docMk/>
          <pc:sldMk cId="539108369" sldId="257"/>
        </pc:sldMkLst>
        <pc:spChg chg="add del">
          <ac:chgData name="Chaji Yang" userId="S::cyang@cmrignite.com::4e6a9ab4-4bf5-4d72-838b-d3789445bf9a" providerId="AD" clId="Web-{DED89339-4E8C-4724-1E98-0CF0E178C68E}" dt="2025-03-17T21:15:17.128" v="2"/>
          <ac:spMkLst>
            <pc:docMk/>
            <pc:sldMk cId="539108369" sldId="257"/>
            <ac:spMk id="16" creationId="{BEA15E5D-2D78-7270-83A5-452DC087A793}"/>
          </ac:spMkLst>
        </pc:spChg>
        <pc:spChg chg="add del">
          <ac:chgData name="Chaji Yang" userId="S::cyang@cmrignite.com::4e6a9ab4-4bf5-4d72-838b-d3789445bf9a" providerId="AD" clId="Web-{DED89339-4E8C-4724-1E98-0CF0E178C68E}" dt="2025-03-17T21:15:19.800" v="3"/>
          <ac:spMkLst>
            <pc:docMk/>
            <pc:sldMk cId="539108369" sldId="257"/>
            <ac:spMk id="17" creationId="{B5B85BB3-AFFC-5571-23A7-86DDD64E9432}"/>
          </ac:spMkLst>
        </pc:spChg>
        <pc:picChg chg="add del mod ord">
          <ac:chgData name="Chaji Yang" userId="S::cyang@cmrignite.com::4e6a9ab4-4bf5-4d72-838b-d3789445bf9a" providerId="AD" clId="Web-{DED89339-4E8C-4724-1E98-0CF0E178C68E}" dt="2025-03-17T21:15:19.800" v="3"/>
          <ac:picMkLst>
            <pc:docMk/>
            <pc:sldMk cId="539108369" sldId="257"/>
            <ac:picMk id="18" creationId="{477478B4-9E47-D212-5007-C2559A69D1E3}"/>
          </ac:picMkLst>
        </pc:picChg>
        <pc:picChg chg="add del mod ord">
          <ac:chgData name="Chaji Yang" userId="S::cyang@cmrignite.com::4e6a9ab4-4bf5-4d72-838b-d3789445bf9a" providerId="AD" clId="Web-{DED89339-4E8C-4724-1E98-0CF0E178C68E}" dt="2025-03-17T21:15:17.128" v="2"/>
          <ac:picMkLst>
            <pc:docMk/>
            <pc:sldMk cId="539108369" sldId="257"/>
            <ac:picMk id="19" creationId="{188F5FFC-3B4F-F0DD-74E0-E7AE10938D2E}"/>
          </ac:picMkLst>
        </pc:picChg>
      </pc:sldChg>
    </pc:docChg>
  </pc:docChgLst>
  <pc:docChgLst>
    <pc:chgData name="Chaji Yang" userId="4e6a9ab4-4bf5-4d72-838b-d3789445bf9a" providerId="ADAL" clId="{469C186C-B793-D343-825D-07E2F426F27C}"/>
    <pc:docChg chg="undo custSel modSld modMainMaster">
      <pc:chgData name="Chaji Yang" userId="4e6a9ab4-4bf5-4d72-838b-d3789445bf9a" providerId="ADAL" clId="{469C186C-B793-D343-825D-07E2F426F27C}" dt="2024-05-31T19:01:01.389" v="38" actId="115"/>
      <pc:docMkLst>
        <pc:docMk/>
      </pc:docMkLst>
      <pc:sldChg chg="addSp delSp modSp mod">
        <pc:chgData name="Chaji Yang" userId="4e6a9ab4-4bf5-4d72-838b-d3789445bf9a" providerId="ADAL" clId="{469C186C-B793-D343-825D-07E2F426F27C}" dt="2024-05-31T19:01:01.389" v="38" actId="115"/>
        <pc:sldMkLst>
          <pc:docMk/>
          <pc:sldMk cId="539108369" sldId="257"/>
        </pc:sldMkLst>
      </pc:sldChg>
      <pc:sldMasterChg chg="delSldLayout modSldLayout">
        <pc:chgData name="Chaji Yang" userId="4e6a9ab4-4bf5-4d72-838b-d3789445bf9a" providerId="ADAL" clId="{469C186C-B793-D343-825D-07E2F426F27C}" dt="2024-05-31T15:05:22.857" v="22" actId="478"/>
        <pc:sldMasterMkLst>
          <pc:docMk/>
          <pc:sldMasterMk cId="3270381434" sldId="2147483668"/>
        </pc:sldMasterMkLst>
        <pc:sldLayoutChg chg="del">
          <pc:chgData name="Chaji Yang" userId="4e6a9ab4-4bf5-4d72-838b-d3789445bf9a" providerId="ADAL" clId="{469C186C-B793-D343-825D-07E2F426F27C}" dt="2024-05-24T20:20:41.123" v="2" actId="2696"/>
          <pc:sldLayoutMkLst>
            <pc:docMk/>
            <pc:sldMasterMk cId="3270381434" sldId="2147483668"/>
            <pc:sldLayoutMk cId="3382439321" sldId="2147483665"/>
          </pc:sldLayoutMkLst>
        </pc:sldLayoutChg>
        <pc:sldLayoutChg chg="del">
          <pc:chgData name="Chaji Yang" userId="4e6a9ab4-4bf5-4d72-838b-d3789445bf9a" providerId="ADAL" clId="{469C186C-B793-D343-825D-07E2F426F27C}" dt="2024-05-24T20:20:41.457" v="3" actId="2696"/>
          <pc:sldLayoutMkLst>
            <pc:docMk/>
            <pc:sldMasterMk cId="3270381434" sldId="2147483668"/>
            <pc:sldLayoutMk cId="567928724" sldId="2147483667"/>
          </pc:sldLayoutMkLst>
        </pc:sldLayoutChg>
        <pc:sldLayoutChg chg="addSp delSp modSp mod">
          <pc:chgData name="Chaji Yang" userId="4e6a9ab4-4bf5-4d72-838b-d3789445bf9a" providerId="ADAL" clId="{469C186C-B793-D343-825D-07E2F426F27C}" dt="2024-05-31T15:05:22.857" v="22" actId="478"/>
          <pc:sldLayoutMkLst>
            <pc:docMk/>
            <pc:sldMasterMk cId="3270381434" sldId="2147483668"/>
            <pc:sldLayoutMk cId="2455468860" sldId="2147483680"/>
          </pc:sldLayoutMkLst>
        </pc:sldLayoutChg>
      </pc:sldMasterChg>
    </pc:docChg>
  </pc:docChgLst>
  <pc:docChgLst>
    <pc:chgData name="Jae Chung" userId="95f87405-8f7d-4a23-8f85-7ab65ea213d7" providerId="ADAL" clId="{38166A44-BDA5-F645-8ED6-2B8111516046}"/>
    <pc:docChg chg="custSel modSld modMainMaster">
      <pc:chgData name="Jae Chung" userId="95f87405-8f7d-4a23-8f85-7ab65ea213d7" providerId="ADAL" clId="{38166A44-BDA5-F645-8ED6-2B8111516046}" dt="2025-03-17T21:09:21.465" v="21" actId="255"/>
      <pc:docMkLst>
        <pc:docMk/>
      </pc:docMkLst>
      <pc:sldChg chg="addSp modSp mod">
        <pc:chgData name="Jae Chung" userId="95f87405-8f7d-4a23-8f85-7ab65ea213d7" providerId="ADAL" clId="{38166A44-BDA5-F645-8ED6-2B8111516046}" dt="2025-03-17T21:09:21.465" v="21" actId="255"/>
        <pc:sldMkLst>
          <pc:docMk/>
          <pc:sldMk cId="539108369" sldId="257"/>
        </pc:sldMkLst>
        <pc:spChg chg="add mod">
          <ac:chgData name="Jae Chung" userId="95f87405-8f7d-4a23-8f85-7ab65ea213d7" providerId="ADAL" clId="{38166A44-BDA5-F645-8ED6-2B8111516046}" dt="2025-03-17T21:09:13.994" v="19" actId="255"/>
          <ac:spMkLst>
            <pc:docMk/>
            <pc:sldMk cId="539108369" sldId="257"/>
            <ac:spMk id="16" creationId="{BEA15E5D-2D78-7270-83A5-452DC087A793}"/>
          </ac:spMkLst>
        </pc:spChg>
        <pc:spChg chg="add mod">
          <ac:chgData name="Jae Chung" userId="95f87405-8f7d-4a23-8f85-7ab65ea213d7" providerId="ADAL" clId="{38166A44-BDA5-F645-8ED6-2B8111516046}" dt="2025-03-17T21:09:21.465" v="21" actId="255"/>
          <ac:spMkLst>
            <pc:docMk/>
            <pc:sldMk cId="539108369" sldId="257"/>
            <ac:spMk id="17" creationId="{B5B85BB3-AFFC-5571-23A7-86DDD64E9432}"/>
          </ac:spMkLst>
        </pc:spChg>
      </pc:sldChg>
      <pc:sldMasterChg chg="modSldLayout">
        <pc:chgData name="Jae Chung" userId="95f87405-8f7d-4a23-8f85-7ab65ea213d7" providerId="ADAL" clId="{38166A44-BDA5-F645-8ED6-2B8111516046}" dt="2025-03-17T21:09:08.758" v="17" actId="478"/>
        <pc:sldMasterMkLst>
          <pc:docMk/>
          <pc:sldMasterMk cId="3270381434" sldId="2147483668"/>
        </pc:sldMasterMkLst>
        <pc:sldLayoutChg chg="addSp delSp modSp mod">
          <pc:chgData name="Jae Chung" userId="95f87405-8f7d-4a23-8f85-7ab65ea213d7" providerId="ADAL" clId="{38166A44-BDA5-F645-8ED6-2B8111516046}" dt="2025-03-17T21:09:08.758" v="17" actId="478"/>
          <pc:sldLayoutMkLst>
            <pc:docMk/>
            <pc:sldMasterMk cId="3270381434" sldId="2147483668"/>
            <pc:sldLayoutMk cId="2455468860" sldId="2147483680"/>
          </pc:sldLayoutMkLst>
          <pc:spChg chg="add mod">
            <ac:chgData name="Jae Chung" userId="95f87405-8f7d-4a23-8f85-7ab65ea213d7" providerId="ADAL" clId="{38166A44-BDA5-F645-8ED6-2B8111516046}" dt="2025-03-17T21:08:37.621" v="6" actId="167"/>
            <ac:spMkLst>
              <pc:docMk/>
              <pc:sldMasterMk cId="3270381434" sldId="2147483668"/>
              <pc:sldLayoutMk cId="2455468860" sldId="2147483680"/>
              <ac:spMk id="7" creationId="{64AF5467-C4B9-D416-A3AB-51DFD00DADE0}"/>
            </ac:spMkLst>
          </pc:spChg>
          <pc:spChg chg="add mod">
            <ac:chgData name="Jae Chung" userId="95f87405-8f7d-4a23-8f85-7ab65ea213d7" providerId="ADAL" clId="{38166A44-BDA5-F645-8ED6-2B8111516046}" dt="2025-03-17T21:09:07.721" v="16" actId="167"/>
            <ac:spMkLst>
              <pc:docMk/>
              <pc:sldMasterMk cId="3270381434" sldId="2147483668"/>
              <pc:sldLayoutMk cId="2455468860" sldId="2147483680"/>
              <ac:spMk id="9" creationId="{74080CEB-2A7F-B155-0D4A-4EAFD33E8726}"/>
            </ac:spMkLst>
          </pc:spChg>
          <pc:picChg chg="del">
            <ac:chgData name="Jae Chung" userId="95f87405-8f7d-4a23-8f85-7ab65ea213d7" providerId="ADAL" clId="{38166A44-BDA5-F645-8ED6-2B8111516046}" dt="2025-03-17T21:09:08.758" v="17" actId="478"/>
            <ac:picMkLst>
              <pc:docMk/>
              <pc:sldMasterMk cId="3270381434" sldId="2147483668"/>
              <pc:sldLayoutMk cId="2455468860" sldId="2147483680"/>
              <ac:picMk id="2" creationId="{6904487F-29AD-33A3-7B5A-96A55FE18CDC}"/>
            </ac:picMkLst>
          </pc:picChg>
          <pc:picChg chg="del">
            <ac:chgData name="Jae Chung" userId="95f87405-8f7d-4a23-8f85-7ab65ea213d7" providerId="ADAL" clId="{38166A44-BDA5-F645-8ED6-2B8111516046}" dt="2025-03-17T21:08:38.532" v="7" actId="478"/>
            <ac:picMkLst>
              <pc:docMk/>
              <pc:sldMasterMk cId="3270381434" sldId="2147483668"/>
              <pc:sldLayoutMk cId="2455468860" sldId="2147483680"/>
              <ac:picMk id="4" creationId="{70BAC8A5-E540-DA67-6B75-CC4DA790FB59}"/>
            </ac:picMkLst>
          </pc:picChg>
          <pc:picChg chg="add mod">
            <ac:chgData name="Jae Chung" userId="95f87405-8f7d-4a23-8f85-7ab65ea213d7" providerId="ADAL" clId="{38166A44-BDA5-F645-8ED6-2B8111516046}" dt="2025-03-17T21:08:37.621" v="6" actId="167"/>
            <ac:picMkLst>
              <pc:docMk/>
              <pc:sldMasterMk cId="3270381434" sldId="2147483668"/>
              <pc:sldLayoutMk cId="2455468860" sldId="2147483680"/>
              <ac:picMk id="5" creationId="{1B9470F4-1171-B55A-1017-320EC0EBBB7F}"/>
            </ac:picMkLst>
          </pc:picChg>
          <pc:picChg chg="add mod">
            <ac:chgData name="Jae Chung" userId="95f87405-8f7d-4a23-8f85-7ab65ea213d7" providerId="ADAL" clId="{38166A44-BDA5-F645-8ED6-2B8111516046}" dt="2025-03-17T21:09:07.721" v="16" actId="167"/>
            <ac:picMkLst>
              <pc:docMk/>
              <pc:sldMasterMk cId="3270381434" sldId="2147483668"/>
              <pc:sldLayoutMk cId="2455468860" sldId="2147483680"/>
              <ac:picMk id="8" creationId="{C74B580C-0D0F-03A8-B368-B8EEF20E14D8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4B580C-0D0F-03A8-B368-B8EEF20E14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526" t="26128" r="24426"/>
          <a:stretch/>
        </p:blipFill>
        <p:spPr>
          <a:xfrm>
            <a:off x="0" y="0"/>
            <a:ext cx="3213932" cy="398018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080CEB-2A7F-B155-0D4A-4EAFD33E8726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25766" y="558592"/>
            <a:ext cx="2340206" cy="234020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9470F4-1171-B55A-1017-320EC0EBBB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9543" y="358717"/>
            <a:ext cx="2628900" cy="26289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4AF5467-C4B9-D416-A3AB-51DFD00DADE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16742" y="518911"/>
            <a:ext cx="2292807" cy="229280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3" name="Picture 2" descr="A green rectangular box">
            <a:extLst>
              <a:ext uri="{FF2B5EF4-FFF2-40B4-BE49-F238E27FC236}">
                <a16:creationId xmlns:a16="http://schemas.microsoft.com/office/drawing/2014/main" id="{289ED540-D682-B8BD-1261-3D9C3F25D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123" b="5712"/>
          <a:stretch/>
        </p:blipFill>
        <p:spPr>
          <a:xfrm>
            <a:off x="3213931" y="5245100"/>
            <a:ext cx="3186869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68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">
          <p15:clr>
            <a:srgbClr val="FBAE40"/>
          </p15:clr>
        </p15:guide>
        <p15:guide id="2" pos="2016">
          <p15:clr>
            <a:srgbClr val="FBAE40"/>
          </p15:clr>
        </p15:guide>
        <p15:guide id="3" orient="horz" pos="4826">
          <p15:clr>
            <a:srgbClr val="FBAE40"/>
          </p15:clr>
        </p15:guide>
        <p15:guide id="4" pos="3962">
          <p15:clr>
            <a:srgbClr val="FBAE40"/>
          </p15:clr>
        </p15:guide>
        <p15:guide id="5" pos="70">
          <p15:clr>
            <a:srgbClr val="FBAE40"/>
          </p15:clr>
        </p15:guide>
        <p15:guide id="6" orient="horz" pos="163">
          <p15:clr>
            <a:srgbClr val="FBAE40"/>
          </p15:clr>
        </p15:guide>
        <p15:guide id="7" orient="horz" pos="4756">
          <p15:clr>
            <a:srgbClr val="FBAE40"/>
          </p15:clr>
        </p15:guide>
        <p15:guide id="8" pos="162">
          <p15:clr>
            <a:srgbClr val="FBAE40"/>
          </p15:clr>
        </p15:guide>
        <p15:guide id="9" pos="3893">
          <p15:clr>
            <a:srgbClr val="FBAE40"/>
          </p15:clr>
        </p15:guide>
        <p15:guide id="10" pos="1923">
          <p15:clr>
            <a:srgbClr val="FBAE40"/>
          </p15:clr>
        </p15:guide>
        <p15:guide id="11" pos="21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413810"/>
            <a:ext cx="552069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2069042"/>
            <a:ext cx="552069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F3594-1D28-F847-88AE-0AEA6B8CC8E1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7203865"/>
            <a:ext cx="21602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80094-CCB2-8B40-B6BB-6BA2957ABF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8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ns.usda.gov/summer" TargetMode="External"/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hyperlink" Target="mailto:insertyouremail@abc.xyz" TargetMode="Externa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B5B85BB3-AFFC-5571-23A7-86DDD64E9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25766" y="558592"/>
            <a:ext cx="2340206" cy="234020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zh-CN" sz="1200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2997A61-A6FA-4FBD-C1D2-3C580E2D40C5}"/>
              </a:ext>
            </a:extLst>
          </p:cNvPr>
          <p:cNvSpPr txBox="1">
            <a:spLocks/>
          </p:cNvSpPr>
          <p:nvPr/>
        </p:nvSpPr>
        <p:spPr>
          <a:xfrm>
            <a:off x="179173" y="4305879"/>
            <a:ext cx="2971799" cy="795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2200" b="1" i="0" u="none" baseline="0" dirty="0">
                <a:solidFill>
                  <a:srgbClr val="7A9F3E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 Black" panose="020B0604020202020204" pitchFamily="34" charset="0"/>
              </a:rPr>
              <a:t>带着</a:t>
            </a:r>
            <a:r>
              <a:rPr lang="zh-CN" sz="2200" b="1" i="0" u="none" baseline="0" dirty="0">
                <a:solidFill>
                  <a:srgbClr val="7A9F3E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rPr>
              <a:t> SUN Meals To-Go </a:t>
            </a:r>
            <a:r>
              <a:rPr lang="zh-CN" sz="2200" b="1" i="0" u="none" baseline="0" dirty="0">
                <a:solidFill>
                  <a:srgbClr val="7A9F3E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 Black" panose="020B0604020202020204" pitchFamily="34" charset="0"/>
              </a:rPr>
              <a:t>出发吧！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25B5924-EFB5-CBA0-4B24-493E49A53260}"/>
              </a:ext>
            </a:extLst>
          </p:cNvPr>
          <p:cNvSpPr txBox="1">
            <a:spLocks/>
          </p:cNvSpPr>
          <p:nvPr/>
        </p:nvSpPr>
        <p:spPr>
          <a:xfrm>
            <a:off x="179173" y="4983975"/>
            <a:ext cx="2743200" cy="44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zh-CN" sz="15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农村儿童的暑期饮食</a:t>
            </a:r>
          </a:p>
          <a:p>
            <a:pPr algn="l" rtl="0">
              <a:defRPr/>
            </a:pPr>
            <a:endParaRPr lang="zh-CN" sz="15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849036-5824-4D3E-EC34-CDB20BA0C562}"/>
              </a:ext>
            </a:extLst>
          </p:cNvPr>
          <p:cNvSpPr txBox="1">
            <a:spLocks/>
          </p:cNvSpPr>
          <p:nvPr/>
        </p:nvSpPr>
        <p:spPr>
          <a:xfrm>
            <a:off x="179173" y="5617302"/>
            <a:ext cx="2743200" cy="144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zh-CN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SUN Meals To-Go 为参与活动的农村地区18 岁及以下的儿童提供便捷的取餐和配送选择，以便更多儿童在暑假期间可以获得所需的营养。</a:t>
            </a:r>
            <a:br>
              <a:rPr lang="zh-CN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endParaRPr lang="zh-CN" sz="13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0" name="Picture 9" descr="SUN Meals To-Go 标志">
            <a:extLst>
              <a:ext uri="{FF2B5EF4-FFF2-40B4-BE49-F238E27FC236}">
                <a16:creationId xmlns:a16="http://schemas.microsoft.com/office/drawing/2014/main" id="{31C2588D-8454-5117-47DC-E7168CDA73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7283" y="6853789"/>
            <a:ext cx="1537392" cy="710364"/>
          </a:xfrm>
          <a:prstGeom prst="rect">
            <a:avLst/>
          </a:prstGeom>
        </p:spPr>
      </p:pic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BEA15E5D-2D78-7270-83A5-452DC087A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16742" y="518911"/>
            <a:ext cx="2292807" cy="229280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zh-CN" sz="12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86FD807-FC23-B762-14B9-457DFEDA44A3}"/>
              </a:ext>
            </a:extLst>
          </p:cNvPr>
          <p:cNvSpPr txBox="1">
            <a:spLocks/>
          </p:cNvSpPr>
          <p:nvPr/>
        </p:nvSpPr>
        <p:spPr>
          <a:xfrm>
            <a:off x="3336660" y="3304314"/>
            <a:ext cx="2832009" cy="345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zh-CN" sz="15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为何是 SUN Meals To-Go?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C67168-5ECA-DF77-DBED-D3C886F96BE6}"/>
              </a:ext>
            </a:extLst>
          </p:cNvPr>
          <p:cNvSpPr txBox="1">
            <a:spLocks/>
          </p:cNvSpPr>
          <p:nvPr/>
        </p:nvSpPr>
        <p:spPr>
          <a:xfrm>
            <a:off x="3323959" y="3649536"/>
            <a:ext cx="2832009" cy="144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zh-CN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整个暑期均衡的饮食有利于促</a:t>
            </a:r>
            <a:br>
              <a:rPr lang="en-US" altLang="zh-CN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zh-CN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进生长发育。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zh-CN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孩子们不需要在集体用餐地点</a:t>
            </a:r>
            <a:br>
              <a:rPr lang="en-US" altLang="zh-CN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zh-CN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吃饭。</a:t>
            </a:r>
          </a:p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zh-CN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符合条件的儿童还可以获得 SUN Bucks。</a:t>
            </a:r>
            <a:endParaRPr lang="zh-CN" sz="13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9B462A-3EB0-C447-E4D6-6B0C8432C89B}"/>
              </a:ext>
            </a:extLst>
          </p:cNvPr>
          <p:cNvSpPr txBox="1"/>
          <p:nvPr/>
        </p:nvSpPr>
        <p:spPr>
          <a:xfrm>
            <a:off x="3346383" y="5677061"/>
            <a:ext cx="1981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zh-CN" sz="1200" b="0" i="0" u="none" baseline="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扫描即可了解您所在地区的膳食选择和杂货福利。</a:t>
            </a:r>
          </a:p>
        </p:txBody>
      </p:sp>
      <p:pic>
        <p:nvPicPr>
          <p:cNvPr id="2" name="Picture Placeholder 8" descr="膳食选择和杂货福利的二维码。部分资金由美国农业部提供。">
            <a:extLst>
              <a:ext uri="{FF2B5EF4-FFF2-40B4-BE49-F238E27FC236}">
                <a16:creationId xmlns:a16="http://schemas.microsoft.com/office/drawing/2014/main" id="{14D42781-CDF1-9901-E84B-67DBDA165B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7" b="1967"/>
          <a:stretch/>
        </p:blipFill>
        <p:spPr>
          <a:xfrm>
            <a:off x="5509124" y="5670462"/>
            <a:ext cx="672797" cy="646331"/>
          </a:xfrm>
          <a:prstGeom prst="rect">
            <a:avLst/>
          </a:prstGeom>
        </p:spPr>
      </p:pic>
      <p:pic>
        <p:nvPicPr>
          <p:cNvPr id="6" name="Picture 5" descr="电子邮件">
            <a:extLst>
              <a:ext uri="{FF2B5EF4-FFF2-40B4-BE49-F238E27FC236}">
                <a16:creationId xmlns:a16="http://schemas.microsoft.com/office/drawing/2014/main" id="{A743F178-1B5A-2E2D-01E8-222E7ACE41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193" y="6449227"/>
            <a:ext cx="165581" cy="159419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6C88416-EE59-094E-F02B-63271AEA3B19}"/>
              </a:ext>
            </a:extLst>
          </p:cNvPr>
          <p:cNvSpPr txBox="1">
            <a:spLocks/>
          </p:cNvSpPr>
          <p:nvPr/>
        </p:nvSpPr>
        <p:spPr>
          <a:xfrm>
            <a:off x="3600774" y="6401930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1200" b="0" i="0" u="sng" baseline="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insertyouremail@abc.xyz</a:t>
            </a:r>
            <a:endParaRPr lang="zh-CN" sz="1200" u="sng" dirty="0">
              <a:solidFill>
                <a:schemeClr val="bg1"/>
              </a:solidFill>
            </a:endParaRPr>
          </a:p>
        </p:txBody>
      </p:sp>
      <p:pic>
        <p:nvPicPr>
          <p:cNvPr id="11" name="Picture 10" descr="电话">
            <a:extLst>
              <a:ext uri="{FF2B5EF4-FFF2-40B4-BE49-F238E27FC236}">
                <a16:creationId xmlns:a16="http://schemas.microsoft.com/office/drawing/2014/main" id="{76C95C05-3E70-C3C8-8A2A-AA3BFCF8ADE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5193" y="6654211"/>
            <a:ext cx="165581" cy="159087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04A2C65-6D7C-909C-F4A5-00279BC41248}"/>
              </a:ext>
            </a:extLst>
          </p:cNvPr>
          <p:cNvSpPr txBox="1">
            <a:spLocks/>
          </p:cNvSpPr>
          <p:nvPr/>
        </p:nvSpPr>
        <p:spPr>
          <a:xfrm>
            <a:off x="3600774" y="6595983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1200" b="0" i="0" u="none" baseline="0" dirty="0">
                <a:solidFill>
                  <a:schemeClr val="bg1"/>
                </a:solidFill>
              </a:rPr>
              <a:t>(123) 456-7890</a:t>
            </a:r>
          </a:p>
        </p:txBody>
      </p:sp>
      <p:pic>
        <p:nvPicPr>
          <p:cNvPr id="13" name="Picture 12" descr="网站">
            <a:extLst>
              <a:ext uri="{FF2B5EF4-FFF2-40B4-BE49-F238E27FC236}">
                <a16:creationId xmlns:a16="http://schemas.microsoft.com/office/drawing/2014/main" id="{929071C8-900D-29B6-D29F-B1C9B3AD3B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2714" y="6846954"/>
            <a:ext cx="168061" cy="16180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37DB977-C7A0-AB12-98E8-0BC0483ED156}"/>
              </a:ext>
            </a:extLst>
          </p:cNvPr>
          <p:cNvSpPr txBox="1">
            <a:spLocks/>
          </p:cNvSpPr>
          <p:nvPr/>
        </p:nvSpPr>
        <p:spPr>
          <a:xfrm>
            <a:off x="3600773" y="6805926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1200" b="0" i="0" u="sng" baseline="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fns.usda.gov/summer</a:t>
            </a:r>
            <a:endParaRPr lang="zh-CN" sz="1200" b="0" i="0" u="sng" baseline="0" dirty="0">
              <a:solidFill>
                <a:schemeClr val="bg1"/>
              </a:solidFill>
            </a:endParaRP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D7BF81DE-2959-875B-6D2B-5E4ECEBA4100}"/>
              </a:ext>
            </a:extLst>
          </p:cNvPr>
          <p:cNvSpPr txBox="1"/>
          <p:nvPr/>
        </p:nvSpPr>
        <p:spPr>
          <a:xfrm>
            <a:off x="3449543" y="7204575"/>
            <a:ext cx="2933700" cy="4580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sz="800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部分资金由美国农业部提供。</a:t>
            </a:r>
            <a:r>
              <a:rPr lang="en-US" sz="800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313B3FDB-75FE-51A4-DDC5-CB8D6B2AD99D}"/>
              </a:ext>
            </a:extLst>
          </p:cNvPr>
          <p:cNvSpPr txBox="1">
            <a:spLocks/>
          </p:cNvSpPr>
          <p:nvPr/>
        </p:nvSpPr>
        <p:spPr>
          <a:xfrm>
            <a:off x="5496386" y="7231243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800" b="0" i="0" u="none" baseline="0" dirty="0">
                <a:solidFill>
                  <a:schemeClr val="bg1"/>
                </a:solidFill>
              </a:rPr>
              <a:t>2024 暑期</a:t>
            </a:r>
          </a:p>
        </p:txBody>
      </p:sp>
    </p:spTree>
    <p:extLst>
      <p:ext uri="{BB962C8B-B14F-4D97-AF65-F5344CB8AC3E}">
        <p14:creationId xmlns:p14="http://schemas.microsoft.com/office/powerpoint/2010/main" val="539108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2025-04-30T21:32:21+00:00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6N43MEY3ZP3S-407578889-42407</_dlc_DocId>
    <_dlc_DocIdUrl xmlns="2cbf940b-6aba-4986-a9fb-a77064a2dcb6">
      <Url>https://usdagcc.sharepoint.com/sites/FNS-OPS-CommsD/_layouts/15/DocIdRedir.aspx?ID=6N43MEY3ZP3S-407578889-42407</Url>
      <Description>6N43MEY3ZP3S-407578889-42407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13FBEC6-DA8C-44BB-9935-73FDE79DB40A}"/>
</file>

<file path=customXml/itemProps2.xml><?xml version="1.0" encoding="utf-8"?>
<ds:datastoreItem xmlns:ds="http://schemas.openxmlformats.org/officeDocument/2006/customXml" ds:itemID="{D39EDAD9-5BFE-43AB-A73D-9869E27AB6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FBA814-7F7C-47A1-AD02-37D8E02830AD}">
  <ds:schemaRefs>
    <ds:schemaRef ds:uri="98a26b81-0323-4ee7-a678-12700234d145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f720b77b-acc1-431f-a0e0-abbb3425c4d5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6F15AA45-D57D-4741-A83F-95F2AFB53D0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266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DengXian</vt:lpstr>
      <vt:lpstr>Aptos</vt:lpstr>
      <vt:lpstr>Aptos Display</vt:lpstr>
      <vt:lpstr>Arial</vt:lpstr>
      <vt:lpstr>Arial Black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带着 SUN Meals To-Go 出发吧！</dc:title>
  <dc:creator>Woojung Hwang</dc:creator>
  <cp:lastModifiedBy>Melanie Baker</cp:lastModifiedBy>
  <cp:revision>14</cp:revision>
  <dcterms:created xsi:type="dcterms:W3CDTF">2024-05-24T19:38:40Z</dcterms:created>
  <dcterms:modified xsi:type="dcterms:W3CDTF">2025-04-22T13:05:02Z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86db89cb-b05c-46ae-85e3-aba2044d41d3</vt:lpwstr>
  </property>
</Properties>
</file>