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64008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20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C1A87C-5090-4025-9D24-77D7CC4612FC}" v="4" dt="2025-04-22T18:51:31.6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20"/>
    <p:restoredTop sz="94694"/>
  </p:normalViewPr>
  <p:slideViewPr>
    <p:cSldViewPr snapToGrid="0" showGuides="1">
      <p:cViewPr>
        <p:scale>
          <a:sx n="66" d="100"/>
          <a:sy n="66" d="100"/>
        </p:scale>
        <p:origin x="996" y="-522"/>
      </p:cViewPr>
      <p:guideLst>
        <p:guide orient="horz" pos="2448"/>
        <p:guide pos="201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4142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Relationship Id="rId14" Type="http://schemas.openxmlformats.org/officeDocument/2006/relationships/customXml" Target="../customXml/item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ojung Hwang" userId="2f48344a-4cb6-44e2-85e0-9b0e9e1067a5" providerId="ADAL" clId="{32A4985D-D071-234E-AB0F-F282D55874EF}"/>
    <pc:docChg chg="undo custSel modSld modMainMaster">
      <pc:chgData name="Woojung Hwang" userId="2f48344a-4cb6-44e2-85e0-9b0e9e1067a5" providerId="ADAL" clId="{32A4985D-D071-234E-AB0F-F282D55874EF}" dt="2024-05-29T16:13:43.519" v="51" actId="1036"/>
      <pc:docMkLst>
        <pc:docMk/>
      </pc:docMkLst>
      <pc:sldChg chg="modSp mod">
        <pc:chgData name="Woojung Hwang" userId="2f48344a-4cb6-44e2-85e0-9b0e9e1067a5" providerId="ADAL" clId="{32A4985D-D071-234E-AB0F-F282D55874EF}" dt="2024-05-29T16:13:43.519" v="51" actId="1036"/>
        <pc:sldMkLst>
          <pc:docMk/>
          <pc:sldMk cId="539108369" sldId="257"/>
        </pc:sldMkLst>
      </pc:sldChg>
      <pc:sldMasterChg chg="modSldLayout">
        <pc:chgData name="Woojung Hwang" userId="2f48344a-4cb6-44e2-85e0-9b0e9e1067a5" providerId="ADAL" clId="{32A4985D-D071-234E-AB0F-F282D55874EF}" dt="2024-05-29T16:13:23.398" v="38"/>
        <pc:sldMasterMkLst>
          <pc:docMk/>
          <pc:sldMasterMk cId="3270381434" sldId="2147483668"/>
        </pc:sldMasterMkLst>
        <pc:sldLayoutChg chg="delSp modSp mod">
          <pc:chgData name="Woojung Hwang" userId="2f48344a-4cb6-44e2-85e0-9b0e9e1067a5" providerId="ADAL" clId="{32A4985D-D071-234E-AB0F-F282D55874EF}" dt="2024-05-29T16:13:23.398" v="38"/>
          <pc:sldLayoutMkLst>
            <pc:docMk/>
            <pc:sldMasterMk cId="3270381434" sldId="2147483668"/>
            <pc:sldLayoutMk cId="2455468860" sldId="2147483680"/>
          </pc:sldLayoutMkLst>
        </pc:sldLayoutChg>
      </pc:sldMasterChg>
    </pc:docChg>
  </pc:docChgLst>
  <pc:docChgLst>
    <pc:chgData name="Chaji Yang" userId="4e6a9ab4-4bf5-4d72-838b-d3789445bf9a" providerId="ADAL" clId="{469C186C-B793-D343-825D-07E2F426F27C}"/>
    <pc:docChg chg="undo custSel modSld modMainMaster">
      <pc:chgData name="Chaji Yang" userId="4e6a9ab4-4bf5-4d72-838b-d3789445bf9a" providerId="ADAL" clId="{469C186C-B793-D343-825D-07E2F426F27C}" dt="2024-05-31T19:01:01.389" v="38" actId="115"/>
      <pc:docMkLst>
        <pc:docMk/>
      </pc:docMkLst>
      <pc:sldChg chg="addSp delSp modSp mod">
        <pc:chgData name="Chaji Yang" userId="4e6a9ab4-4bf5-4d72-838b-d3789445bf9a" providerId="ADAL" clId="{469C186C-B793-D343-825D-07E2F426F27C}" dt="2024-05-31T19:01:01.389" v="38" actId="115"/>
        <pc:sldMkLst>
          <pc:docMk/>
          <pc:sldMk cId="539108369" sldId="257"/>
        </pc:sldMkLst>
      </pc:sldChg>
      <pc:sldMasterChg chg="delSldLayout modSldLayout">
        <pc:chgData name="Chaji Yang" userId="4e6a9ab4-4bf5-4d72-838b-d3789445bf9a" providerId="ADAL" clId="{469C186C-B793-D343-825D-07E2F426F27C}" dt="2024-05-31T15:05:22.857" v="22" actId="478"/>
        <pc:sldMasterMkLst>
          <pc:docMk/>
          <pc:sldMasterMk cId="3270381434" sldId="2147483668"/>
        </pc:sldMasterMkLst>
        <pc:sldLayoutChg chg="del">
          <pc:chgData name="Chaji Yang" userId="4e6a9ab4-4bf5-4d72-838b-d3789445bf9a" providerId="ADAL" clId="{469C186C-B793-D343-825D-07E2F426F27C}" dt="2024-05-24T20:20:41.123" v="2" actId="2696"/>
          <pc:sldLayoutMkLst>
            <pc:docMk/>
            <pc:sldMasterMk cId="3270381434" sldId="2147483668"/>
            <pc:sldLayoutMk cId="3382439321" sldId="2147483665"/>
          </pc:sldLayoutMkLst>
        </pc:sldLayoutChg>
        <pc:sldLayoutChg chg="del">
          <pc:chgData name="Chaji Yang" userId="4e6a9ab4-4bf5-4d72-838b-d3789445bf9a" providerId="ADAL" clId="{469C186C-B793-D343-825D-07E2F426F27C}" dt="2024-05-24T20:20:41.457" v="3" actId="2696"/>
          <pc:sldLayoutMkLst>
            <pc:docMk/>
            <pc:sldMasterMk cId="3270381434" sldId="2147483668"/>
            <pc:sldLayoutMk cId="567928724" sldId="2147483667"/>
          </pc:sldLayoutMkLst>
        </pc:sldLayoutChg>
        <pc:sldLayoutChg chg="addSp delSp modSp mod">
          <pc:chgData name="Chaji Yang" userId="4e6a9ab4-4bf5-4d72-838b-d3789445bf9a" providerId="ADAL" clId="{469C186C-B793-D343-825D-07E2F426F27C}" dt="2024-05-31T15:05:22.857" v="22" actId="478"/>
          <pc:sldLayoutMkLst>
            <pc:docMk/>
            <pc:sldMasterMk cId="3270381434" sldId="2147483668"/>
            <pc:sldLayoutMk cId="2455468860" sldId="2147483680"/>
          </pc:sldLayoutMkLst>
        </pc:sldLayoutChg>
      </pc:sldMasterChg>
    </pc:docChg>
  </pc:docChgLst>
  <pc:docChgLst>
    <pc:chgData name="Jae Chung" userId="95f87405-8f7d-4a23-8f85-7ab65ea213d7" providerId="ADAL" clId="{1FBFEDCD-77E1-964F-838A-BA1292952EA0}"/>
    <pc:docChg chg="undo custSel modSld modMainMaster">
      <pc:chgData name="Jae Chung" userId="95f87405-8f7d-4a23-8f85-7ab65ea213d7" providerId="ADAL" clId="{1FBFEDCD-77E1-964F-838A-BA1292952EA0}" dt="2025-03-17T20:40:09.976" v="19" actId="1036"/>
      <pc:docMkLst>
        <pc:docMk/>
      </pc:docMkLst>
      <pc:sldChg chg="addSp delSp modSp mod">
        <pc:chgData name="Jae Chung" userId="95f87405-8f7d-4a23-8f85-7ab65ea213d7" providerId="ADAL" clId="{1FBFEDCD-77E1-964F-838A-BA1292952EA0}" dt="2025-03-17T20:40:09.976" v="19" actId="1036"/>
        <pc:sldMkLst>
          <pc:docMk/>
          <pc:sldMk cId="539108369" sldId="257"/>
        </pc:sldMkLst>
        <pc:spChg chg="add mod">
          <ac:chgData name="Jae Chung" userId="95f87405-8f7d-4a23-8f85-7ab65ea213d7" providerId="ADAL" clId="{1FBFEDCD-77E1-964F-838A-BA1292952EA0}" dt="2025-03-17T20:40:09.976" v="19" actId="1036"/>
          <ac:spMkLst>
            <pc:docMk/>
            <pc:sldMk cId="539108369" sldId="257"/>
            <ac:spMk id="15" creationId="{313B3FDB-75FE-51A4-DDC5-CB8D6B2AD99D}"/>
          </ac:spMkLst>
        </pc:spChg>
      </pc:sldChg>
      <pc:sldMasterChg chg="modSldLayout">
        <pc:chgData name="Jae Chung" userId="95f87405-8f7d-4a23-8f85-7ab65ea213d7" providerId="ADAL" clId="{1FBFEDCD-77E1-964F-838A-BA1292952EA0}" dt="2025-03-17T20:40:04.596" v="16" actId="1076"/>
        <pc:sldMasterMkLst>
          <pc:docMk/>
          <pc:sldMasterMk cId="3270381434" sldId="2147483668"/>
        </pc:sldMasterMkLst>
        <pc:sldLayoutChg chg="modSp mod">
          <pc:chgData name="Jae Chung" userId="95f87405-8f7d-4a23-8f85-7ab65ea213d7" providerId="ADAL" clId="{1FBFEDCD-77E1-964F-838A-BA1292952EA0}" dt="2025-03-17T20:40:04.596" v="16" actId="1076"/>
          <pc:sldLayoutMkLst>
            <pc:docMk/>
            <pc:sldMasterMk cId="3270381434" sldId="2147483668"/>
            <pc:sldLayoutMk cId="2455468860" sldId="2147483680"/>
          </pc:sldLayoutMkLst>
          <pc:spChg chg="mod">
            <ac:chgData name="Jae Chung" userId="95f87405-8f7d-4a23-8f85-7ab65ea213d7" providerId="ADAL" clId="{1FBFEDCD-77E1-964F-838A-BA1292952EA0}" dt="2025-03-17T20:40:04.596" v="16" actId="1076"/>
            <ac:spMkLst>
              <pc:docMk/>
              <pc:sldMasterMk cId="3270381434" sldId="2147483668"/>
              <pc:sldLayoutMk cId="2455468860" sldId="2147483680"/>
              <ac:spMk id="6" creationId="{D7BF81DE-2959-875B-6D2B-5E4ECEBA4100}"/>
            </ac:spMkLst>
          </pc:spChg>
          <pc:picChg chg="mod">
            <ac:chgData name="Jae Chung" userId="95f87405-8f7d-4a23-8f85-7ab65ea213d7" providerId="ADAL" clId="{1FBFEDCD-77E1-964F-838A-BA1292952EA0}" dt="2025-03-17T20:40:02.868" v="15" actId="1076"/>
            <ac:picMkLst>
              <pc:docMk/>
              <pc:sldMasterMk cId="3270381434" sldId="2147483668"/>
              <pc:sldLayoutMk cId="2455468860" sldId="2147483680"/>
              <ac:picMk id="3" creationId="{289ED540-D682-B8BD-1261-3D9C3F25D51A}"/>
            </ac:picMkLst>
          </pc:picChg>
        </pc:sldLayoutChg>
      </pc:sldMasterChg>
    </pc:docChg>
  </pc:docChgLst>
  <pc:docChgLst>
    <pc:chgData name="Evan Burnett" userId="S::eburnett@cmrignite.com::e7ddc957-da61-42ca-9888-6105684849d3" providerId="AD" clId="Web-{8B78E3FF-6F08-02D2-115C-2C20DA3C4F1D}"/>
    <pc:docChg chg="modSld">
      <pc:chgData name="Evan Burnett" userId="S::eburnett@cmrignite.com::e7ddc957-da61-42ca-9888-6105684849d3" providerId="AD" clId="Web-{8B78E3FF-6F08-02D2-115C-2C20DA3C4F1D}" dt="2024-05-31T20:20:48.407" v="0"/>
      <pc:docMkLst>
        <pc:docMk/>
      </pc:docMkLst>
      <pc:sldChg chg="modSp">
        <pc:chgData name="Evan Burnett" userId="S::eburnett@cmrignite.com::e7ddc957-da61-42ca-9888-6105684849d3" providerId="AD" clId="Web-{8B78E3FF-6F08-02D2-115C-2C20DA3C4F1D}" dt="2024-05-31T20:20:48.407" v="0"/>
        <pc:sldMkLst>
          <pc:docMk/>
          <pc:sldMk cId="539108369" sldId="257"/>
        </pc:sldMkLst>
      </pc:sldChg>
    </pc:docChg>
  </pc:docChgLst>
  <pc:docChgLst>
    <pc:chgData name="Chaji Yang" userId="4e6a9ab4-4bf5-4d72-838b-d3789445bf9a" providerId="ADAL" clId="{04D974F7-1FA8-6641-B7CD-D8ECBE2E981B}"/>
    <pc:docChg chg="modSld">
      <pc:chgData name="Chaji Yang" userId="4e6a9ab4-4bf5-4d72-838b-d3789445bf9a" providerId="ADAL" clId="{04D974F7-1FA8-6641-B7CD-D8ECBE2E981B}" dt="2025-02-26T21:36:06.807" v="51" actId="962"/>
      <pc:docMkLst>
        <pc:docMk/>
      </pc:docMkLst>
      <pc:sldChg chg="modSp mod">
        <pc:chgData name="Chaji Yang" userId="4e6a9ab4-4bf5-4d72-838b-d3789445bf9a" providerId="ADAL" clId="{04D974F7-1FA8-6641-B7CD-D8ECBE2E981B}" dt="2025-02-26T21:36:06.807" v="51" actId="962"/>
        <pc:sldMkLst>
          <pc:docMk/>
          <pc:sldMk cId="539108369" sldId="257"/>
        </pc:sldMkLst>
        <pc:picChg chg="mod">
          <ac:chgData name="Chaji Yang" userId="4e6a9ab4-4bf5-4d72-838b-d3789445bf9a" providerId="ADAL" clId="{04D974F7-1FA8-6641-B7CD-D8ECBE2E981B}" dt="2025-02-26T21:36:06.807" v="51" actId="962"/>
          <ac:picMkLst>
            <pc:docMk/>
            <pc:sldMk cId="539108369" sldId="257"/>
            <ac:picMk id="10" creationId="{31C2588D-8454-5117-47DC-E7168CDA73FD}"/>
          </ac:picMkLst>
        </pc:picChg>
      </pc:sldChg>
    </pc:docChg>
  </pc:docChgLst>
  <pc:docChgLst>
    <pc:chgData name="Jae Chung" userId="95f87405-8f7d-4a23-8f85-7ab65ea213d7" providerId="ADAL" clId="{38166A44-BDA5-F645-8ED6-2B8111516046}"/>
    <pc:docChg chg="custSel modSld modMainMaster">
      <pc:chgData name="Jae Chung" userId="95f87405-8f7d-4a23-8f85-7ab65ea213d7" providerId="ADAL" clId="{38166A44-BDA5-F645-8ED6-2B8111516046}" dt="2025-03-17T21:09:21.465" v="21" actId="255"/>
      <pc:docMkLst>
        <pc:docMk/>
      </pc:docMkLst>
      <pc:sldChg chg="addSp modSp mod">
        <pc:chgData name="Jae Chung" userId="95f87405-8f7d-4a23-8f85-7ab65ea213d7" providerId="ADAL" clId="{38166A44-BDA5-F645-8ED6-2B8111516046}" dt="2025-03-17T21:09:21.465" v="21" actId="255"/>
        <pc:sldMkLst>
          <pc:docMk/>
          <pc:sldMk cId="539108369" sldId="257"/>
        </pc:sldMkLst>
        <pc:spChg chg="add mod">
          <ac:chgData name="Jae Chung" userId="95f87405-8f7d-4a23-8f85-7ab65ea213d7" providerId="ADAL" clId="{38166A44-BDA5-F645-8ED6-2B8111516046}" dt="2025-03-17T21:09:13.994" v="19" actId="255"/>
          <ac:spMkLst>
            <pc:docMk/>
            <pc:sldMk cId="539108369" sldId="257"/>
            <ac:spMk id="16" creationId="{BEA15E5D-2D78-7270-83A5-452DC087A793}"/>
          </ac:spMkLst>
        </pc:spChg>
        <pc:spChg chg="add mod">
          <ac:chgData name="Jae Chung" userId="95f87405-8f7d-4a23-8f85-7ab65ea213d7" providerId="ADAL" clId="{38166A44-BDA5-F645-8ED6-2B8111516046}" dt="2025-03-17T21:09:21.465" v="21" actId="255"/>
          <ac:spMkLst>
            <pc:docMk/>
            <pc:sldMk cId="539108369" sldId="257"/>
            <ac:spMk id="17" creationId="{B5B85BB3-AFFC-5571-23A7-86DDD64E9432}"/>
          </ac:spMkLst>
        </pc:spChg>
      </pc:sldChg>
      <pc:sldMasterChg chg="modSldLayout">
        <pc:chgData name="Jae Chung" userId="95f87405-8f7d-4a23-8f85-7ab65ea213d7" providerId="ADAL" clId="{38166A44-BDA5-F645-8ED6-2B8111516046}" dt="2025-03-17T21:09:08.758" v="17" actId="478"/>
        <pc:sldMasterMkLst>
          <pc:docMk/>
          <pc:sldMasterMk cId="3270381434" sldId="2147483668"/>
        </pc:sldMasterMkLst>
        <pc:sldLayoutChg chg="addSp delSp modSp mod">
          <pc:chgData name="Jae Chung" userId="95f87405-8f7d-4a23-8f85-7ab65ea213d7" providerId="ADAL" clId="{38166A44-BDA5-F645-8ED6-2B8111516046}" dt="2025-03-17T21:09:08.758" v="17" actId="478"/>
          <pc:sldLayoutMkLst>
            <pc:docMk/>
            <pc:sldMasterMk cId="3270381434" sldId="2147483668"/>
            <pc:sldLayoutMk cId="2455468860" sldId="2147483680"/>
          </pc:sldLayoutMkLst>
          <pc:spChg chg="add mod">
            <ac:chgData name="Jae Chung" userId="95f87405-8f7d-4a23-8f85-7ab65ea213d7" providerId="ADAL" clId="{38166A44-BDA5-F645-8ED6-2B8111516046}" dt="2025-03-17T21:08:37.621" v="6" actId="167"/>
            <ac:spMkLst>
              <pc:docMk/>
              <pc:sldMasterMk cId="3270381434" sldId="2147483668"/>
              <pc:sldLayoutMk cId="2455468860" sldId="2147483680"/>
              <ac:spMk id="7" creationId="{64AF5467-C4B9-D416-A3AB-51DFD00DADE0}"/>
            </ac:spMkLst>
          </pc:spChg>
          <pc:spChg chg="add mod">
            <ac:chgData name="Jae Chung" userId="95f87405-8f7d-4a23-8f85-7ab65ea213d7" providerId="ADAL" clId="{38166A44-BDA5-F645-8ED6-2B8111516046}" dt="2025-03-17T21:09:07.721" v="16" actId="167"/>
            <ac:spMkLst>
              <pc:docMk/>
              <pc:sldMasterMk cId="3270381434" sldId="2147483668"/>
              <pc:sldLayoutMk cId="2455468860" sldId="2147483680"/>
              <ac:spMk id="9" creationId="{74080CEB-2A7F-B155-0D4A-4EAFD33E8726}"/>
            </ac:spMkLst>
          </pc:spChg>
          <pc:picChg chg="add mod">
            <ac:chgData name="Jae Chung" userId="95f87405-8f7d-4a23-8f85-7ab65ea213d7" providerId="ADAL" clId="{38166A44-BDA5-F645-8ED6-2B8111516046}" dt="2025-03-17T21:08:37.621" v="6" actId="167"/>
            <ac:picMkLst>
              <pc:docMk/>
              <pc:sldMasterMk cId="3270381434" sldId="2147483668"/>
              <pc:sldLayoutMk cId="2455468860" sldId="2147483680"/>
              <ac:picMk id="5" creationId="{1B9470F4-1171-B55A-1017-320EC0EBBB7F}"/>
            </ac:picMkLst>
          </pc:picChg>
          <pc:picChg chg="add mod">
            <ac:chgData name="Jae Chung" userId="95f87405-8f7d-4a23-8f85-7ab65ea213d7" providerId="ADAL" clId="{38166A44-BDA5-F645-8ED6-2B8111516046}" dt="2025-03-17T21:09:07.721" v="16" actId="167"/>
            <ac:picMkLst>
              <pc:docMk/>
              <pc:sldMasterMk cId="3270381434" sldId="2147483668"/>
              <pc:sldLayoutMk cId="2455468860" sldId="2147483680"/>
              <ac:picMk id="8" creationId="{C74B580C-0D0F-03A8-B368-B8EEF20E14D8}"/>
            </ac:picMkLst>
          </pc:picChg>
        </pc:sldLayoutChg>
      </pc:sldMasterChg>
    </pc:docChg>
  </pc:docChgLst>
  <pc:docChgLst>
    <pc:chgData name="Mercedes Pérez Laguinge" userId="12f40722a716876d" providerId="LiveId" clId="{01C1A87C-5090-4025-9D24-77D7CC4612FC}"/>
    <pc:docChg chg="custSel modSld modMainMaster">
      <pc:chgData name="Mercedes Pérez Laguinge" userId="12f40722a716876d" providerId="LiveId" clId="{01C1A87C-5090-4025-9D24-77D7CC4612FC}" dt="2025-04-22T18:53:07.342" v="11" actId="962"/>
      <pc:docMkLst>
        <pc:docMk/>
      </pc:docMkLst>
      <pc:sldChg chg="addSp modSp mod">
        <pc:chgData name="Mercedes Pérez Laguinge" userId="12f40722a716876d" providerId="LiveId" clId="{01C1A87C-5090-4025-9D24-77D7CC4612FC}" dt="2025-04-22T18:53:07.342" v="11" actId="962"/>
        <pc:sldMkLst>
          <pc:docMk/>
          <pc:sldMk cId="539108369" sldId="257"/>
        </pc:sldMkLst>
        <pc:spChg chg="mod">
          <ac:chgData name="Mercedes Pérez Laguinge" userId="12f40722a716876d" providerId="LiveId" clId="{01C1A87C-5090-4025-9D24-77D7CC4612FC}" dt="2025-04-22T18:52:08.226" v="8" actId="962"/>
          <ac:spMkLst>
            <pc:docMk/>
            <pc:sldMk cId="539108369" sldId="257"/>
            <ac:spMk id="16" creationId="{BEA15E5D-2D78-7270-83A5-452DC087A793}"/>
          </ac:spMkLst>
        </pc:spChg>
        <pc:spChg chg="mod">
          <ac:chgData name="Mercedes Pérez Laguinge" userId="12f40722a716876d" providerId="LiveId" clId="{01C1A87C-5090-4025-9D24-77D7CC4612FC}" dt="2025-04-22T18:52:06.953" v="7" actId="962"/>
          <ac:spMkLst>
            <pc:docMk/>
            <pc:sldMk cId="539108369" sldId="257"/>
            <ac:spMk id="17" creationId="{B5B85BB3-AFFC-5571-23A7-86DDD64E9432}"/>
          </ac:spMkLst>
        </pc:spChg>
        <pc:spChg chg="add mod ord">
          <ac:chgData name="Mercedes Pérez Laguinge" userId="12f40722a716876d" providerId="LiveId" clId="{01C1A87C-5090-4025-9D24-77D7CC4612FC}" dt="2025-04-22T18:52:36.698" v="9" actId="13244"/>
          <ac:spMkLst>
            <pc:docMk/>
            <pc:sldMk cId="539108369" sldId="257"/>
            <ac:spMk id="18" creationId="{539D2C2F-0346-078D-430B-C35E88E386C1}"/>
          </ac:spMkLst>
        </pc:spChg>
        <pc:picChg chg="mod">
          <ac:chgData name="Mercedes Pérez Laguinge" userId="12f40722a716876d" providerId="LiveId" clId="{01C1A87C-5090-4025-9D24-77D7CC4612FC}" dt="2025-04-22T18:53:07.342" v="11" actId="962"/>
          <ac:picMkLst>
            <pc:docMk/>
            <pc:sldMk cId="539108369" sldId="257"/>
            <ac:picMk id="2" creationId="{14D42781-CDF1-9901-E84B-67DBDA165B2E}"/>
          </ac:picMkLst>
        </pc:picChg>
      </pc:sldChg>
      <pc:sldMasterChg chg="modSldLayout">
        <pc:chgData name="Mercedes Pérez Laguinge" userId="12f40722a716876d" providerId="LiveId" clId="{01C1A87C-5090-4025-9D24-77D7CC4612FC}" dt="2025-04-22T18:51:58.640" v="6" actId="962"/>
        <pc:sldMasterMkLst>
          <pc:docMk/>
          <pc:sldMasterMk cId="3270381434" sldId="2147483668"/>
        </pc:sldMasterMkLst>
        <pc:sldLayoutChg chg="delSp modSp mod">
          <pc:chgData name="Mercedes Pérez Laguinge" userId="12f40722a716876d" providerId="LiveId" clId="{01C1A87C-5090-4025-9D24-77D7CC4612FC}" dt="2025-04-22T18:51:58.640" v="6" actId="962"/>
          <pc:sldLayoutMkLst>
            <pc:docMk/>
            <pc:sldMasterMk cId="3270381434" sldId="2147483668"/>
            <pc:sldLayoutMk cId="2455468860" sldId="2147483680"/>
          </pc:sldLayoutMkLst>
          <pc:spChg chg="del">
            <ac:chgData name="Mercedes Pérez Laguinge" userId="12f40722a716876d" providerId="LiveId" clId="{01C1A87C-5090-4025-9D24-77D7CC4612FC}" dt="2025-04-22T18:51:45.922" v="1" actId="478"/>
            <ac:spMkLst>
              <pc:docMk/>
              <pc:sldMasterMk cId="3270381434" sldId="2147483668"/>
              <pc:sldLayoutMk cId="2455468860" sldId="2147483680"/>
              <ac:spMk id="6" creationId="{D7BF81DE-2959-875B-6D2B-5E4ECEBA4100}"/>
            </ac:spMkLst>
          </pc:spChg>
          <pc:spChg chg="mod">
            <ac:chgData name="Mercedes Pérez Laguinge" userId="12f40722a716876d" providerId="LiveId" clId="{01C1A87C-5090-4025-9D24-77D7CC4612FC}" dt="2025-04-22T18:51:53.950" v="3" actId="962"/>
            <ac:spMkLst>
              <pc:docMk/>
              <pc:sldMasterMk cId="3270381434" sldId="2147483668"/>
              <pc:sldLayoutMk cId="2455468860" sldId="2147483680"/>
              <ac:spMk id="7" creationId="{64AF5467-C4B9-D416-A3AB-51DFD00DADE0}"/>
            </ac:spMkLst>
          </pc:spChg>
          <pc:spChg chg="mod">
            <ac:chgData name="Mercedes Pérez Laguinge" userId="12f40722a716876d" providerId="LiveId" clId="{01C1A87C-5090-4025-9D24-77D7CC4612FC}" dt="2025-04-22T18:51:57.319" v="5" actId="962"/>
            <ac:spMkLst>
              <pc:docMk/>
              <pc:sldMasterMk cId="3270381434" sldId="2147483668"/>
              <pc:sldLayoutMk cId="2455468860" sldId="2147483680"/>
              <ac:spMk id="9" creationId="{74080CEB-2A7F-B155-0D4A-4EAFD33E8726}"/>
            </ac:spMkLst>
          </pc:spChg>
          <pc:picChg chg="mod">
            <ac:chgData name="Mercedes Pérez Laguinge" userId="12f40722a716876d" providerId="LiveId" clId="{01C1A87C-5090-4025-9D24-77D7CC4612FC}" dt="2025-04-22T18:51:51.837" v="2" actId="962"/>
            <ac:picMkLst>
              <pc:docMk/>
              <pc:sldMasterMk cId="3270381434" sldId="2147483668"/>
              <pc:sldLayoutMk cId="2455468860" sldId="2147483680"/>
              <ac:picMk id="3" creationId="{289ED540-D682-B8BD-1261-3D9C3F25D51A}"/>
            </ac:picMkLst>
          </pc:picChg>
          <pc:picChg chg="mod">
            <ac:chgData name="Mercedes Pérez Laguinge" userId="12f40722a716876d" providerId="LiveId" clId="{01C1A87C-5090-4025-9D24-77D7CC4612FC}" dt="2025-04-22T18:51:55.823" v="4" actId="962"/>
            <ac:picMkLst>
              <pc:docMk/>
              <pc:sldMasterMk cId="3270381434" sldId="2147483668"/>
              <pc:sldLayoutMk cId="2455468860" sldId="2147483680"/>
              <ac:picMk id="5" creationId="{1B9470F4-1171-B55A-1017-320EC0EBBB7F}"/>
            </ac:picMkLst>
          </pc:picChg>
          <pc:picChg chg="mod">
            <ac:chgData name="Mercedes Pérez Laguinge" userId="12f40722a716876d" providerId="LiveId" clId="{01C1A87C-5090-4025-9D24-77D7CC4612FC}" dt="2025-04-22T18:51:58.640" v="6" actId="962"/>
            <ac:picMkLst>
              <pc:docMk/>
              <pc:sldMasterMk cId="3270381434" sldId="2147483668"/>
              <pc:sldLayoutMk cId="2455468860" sldId="2147483680"/>
              <ac:picMk id="8" creationId="{C74B580C-0D0F-03A8-B368-B8EEF20E14D8}"/>
            </ac:picMkLst>
          </pc:picChg>
        </pc:sldLayoutChg>
      </pc:sldMasterChg>
    </pc:docChg>
  </pc:docChgLst>
  <pc:docChgLst>
    <pc:chgData name="Chaji Yang" userId="S::cyang@cmrignite.com::4e6a9ab4-4bf5-4d72-838b-d3789445bf9a" providerId="AD" clId="Web-{DED89339-4E8C-4724-1E98-0CF0E178C68E}"/>
    <pc:docChg chg="modSld">
      <pc:chgData name="Chaji Yang" userId="S::cyang@cmrignite.com::4e6a9ab4-4bf5-4d72-838b-d3789445bf9a" providerId="AD" clId="Web-{DED89339-4E8C-4724-1E98-0CF0E178C68E}" dt="2025-03-17T21:15:19.800" v="3"/>
      <pc:docMkLst>
        <pc:docMk/>
      </pc:docMkLst>
      <pc:sldChg chg="addSp delSp modSp">
        <pc:chgData name="Chaji Yang" userId="S::cyang@cmrignite.com::4e6a9ab4-4bf5-4d72-838b-d3789445bf9a" providerId="AD" clId="Web-{DED89339-4E8C-4724-1E98-0CF0E178C68E}" dt="2025-03-17T21:15:19.800" v="3"/>
        <pc:sldMkLst>
          <pc:docMk/>
          <pc:sldMk cId="539108369" sldId="257"/>
        </pc:sldMkLst>
        <pc:spChg chg="add del">
          <ac:chgData name="Chaji Yang" userId="S::cyang@cmrignite.com::4e6a9ab4-4bf5-4d72-838b-d3789445bf9a" providerId="AD" clId="Web-{DED89339-4E8C-4724-1E98-0CF0E178C68E}" dt="2025-03-17T21:15:17.128" v="2"/>
          <ac:spMkLst>
            <pc:docMk/>
            <pc:sldMk cId="539108369" sldId="257"/>
            <ac:spMk id="16" creationId="{BEA15E5D-2D78-7270-83A5-452DC087A793}"/>
          </ac:spMkLst>
        </pc:spChg>
        <pc:spChg chg="add del">
          <ac:chgData name="Chaji Yang" userId="S::cyang@cmrignite.com::4e6a9ab4-4bf5-4d72-838b-d3789445bf9a" providerId="AD" clId="Web-{DED89339-4E8C-4724-1E98-0CF0E178C68E}" dt="2025-03-17T21:15:19.800" v="3"/>
          <ac:spMkLst>
            <pc:docMk/>
            <pc:sldMk cId="539108369" sldId="257"/>
            <ac:spMk id="17" creationId="{B5B85BB3-AFFC-5571-23A7-86DDD64E9432}"/>
          </ac:spMkLst>
        </pc:spChg>
      </pc:sldChg>
    </pc:docChg>
  </pc:docChgLst>
  <pc:docChgLst>
    <pc:chgData name="Jae Chung" userId="95f87405-8f7d-4a23-8f85-7ab65ea213d7" providerId="ADAL" clId="{A779F65F-C4F6-E449-88F0-80782E03C763}"/>
    <pc:docChg chg="custSel modSld">
      <pc:chgData name="Jae Chung" userId="95f87405-8f7d-4a23-8f85-7ab65ea213d7" providerId="ADAL" clId="{A779F65F-C4F6-E449-88F0-80782E03C763}" dt="2025-02-26T22:18:12.755" v="96" actId="20577"/>
      <pc:docMkLst>
        <pc:docMk/>
      </pc:docMkLst>
      <pc:sldChg chg="modSp mod">
        <pc:chgData name="Jae Chung" userId="95f87405-8f7d-4a23-8f85-7ab65ea213d7" providerId="ADAL" clId="{A779F65F-C4F6-E449-88F0-80782E03C763}" dt="2025-02-26T22:18:12.755" v="96" actId="20577"/>
        <pc:sldMkLst>
          <pc:docMk/>
          <pc:sldMk cId="539108369" sldId="257"/>
        </pc:sldMkLst>
        <pc:spChg chg="mod">
          <ac:chgData name="Jae Chung" userId="95f87405-8f7d-4a23-8f85-7ab65ea213d7" providerId="ADAL" clId="{A779F65F-C4F6-E449-88F0-80782E03C763}" dt="2025-02-26T22:18:12.755" v="96" actId="20577"/>
          <ac:spMkLst>
            <pc:docMk/>
            <pc:sldMk cId="539108369" sldId="257"/>
            <ac:spMk id="7" creationId="{1AC67168-5ECA-DF77-DBED-D3C886F96BE6}"/>
          </ac:spMkLst>
        </pc:spChg>
        <pc:picChg chg="mod">
          <ac:chgData name="Jae Chung" userId="95f87405-8f7d-4a23-8f85-7ab65ea213d7" providerId="ADAL" clId="{A779F65F-C4F6-E449-88F0-80782E03C763}" dt="2025-02-26T20:59:35.447" v="1" actId="14100"/>
          <ac:picMkLst>
            <pc:docMk/>
            <pc:sldMk cId="539108369" sldId="257"/>
            <ac:picMk id="10" creationId="{31C2588D-8454-5117-47DC-E7168CDA73F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E844B20-8966-C5B4-2E8A-943057AEC0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FCC745-C192-3B53-19BD-3A41B395B1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453EC-660F-4E9A-B376-6DB222E590AF}" type="datetimeFigureOut">
              <a:rPr lang="es-MX" smtClean="0"/>
              <a:t>22/04/2025</a:t>
            </a:fld>
            <a:endParaRPr lang="es-MX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1AD986-75FE-034C-582A-5D8EDAE2C3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B271AB-540C-3B82-E4BF-49953633419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C4D38-7D68-4931-B2F1-9761FBEA3F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1317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0EA277-A47B-4D61-AAD8-61BB3E80E76C}" type="datetimeFigureOut">
              <a:rPr lang="es-MX" smtClean="0"/>
              <a:t>22/04/2025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59000" y="1143000"/>
            <a:ext cx="25400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B0045-7AFF-4566-A846-B19DDA0D91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4793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4B580C-0D0F-03A8-B368-B8EEF20E1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4526" t="26128" r="24426"/>
          <a:stretch/>
        </p:blipFill>
        <p:spPr>
          <a:xfrm>
            <a:off x="0" y="0"/>
            <a:ext cx="3213932" cy="3980185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4080CEB-2A7F-B155-0D4A-4EAFD33E8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425766" y="558592"/>
            <a:ext cx="2340206" cy="2340206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9470F4-1171-B55A-1017-320EC0EBB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49543" y="358717"/>
            <a:ext cx="2628900" cy="2628900"/>
          </a:xfrm>
          <a:prstGeom prst="rect">
            <a:avLst/>
          </a:prstGeom>
        </p:spPr>
      </p:pic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4AF5467-C4B9-D416-A3AB-51DFD00D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3616742" y="518911"/>
            <a:ext cx="2292807" cy="2292807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9ED540-D682-B8BD-1261-3D9C3F25D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3123" b="5712"/>
          <a:stretch/>
        </p:blipFill>
        <p:spPr>
          <a:xfrm>
            <a:off x="3213931" y="5245100"/>
            <a:ext cx="3186869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468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">
          <p15:clr>
            <a:srgbClr val="FBAE40"/>
          </p15:clr>
        </p15:guide>
        <p15:guide id="2" pos="2016">
          <p15:clr>
            <a:srgbClr val="FBAE40"/>
          </p15:clr>
        </p15:guide>
        <p15:guide id="3" orient="horz" pos="4826">
          <p15:clr>
            <a:srgbClr val="FBAE40"/>
          </p15:clr>
        </p15:guide>
        <p15:guide id="4" pos="3962">
          <p15:clr>
            <a:srgbClr val="FBAE40"/>
          </p15:clr>
        </p15:guide>
        <p15:guide id="5" pos="70">
          <p15:clr>
            <a:srgbClr val="FBAE40"/>
          </p15:clr>
        </p15:guide>
        <p15:guide id="6" orient="horz" pos="163">
          <p15:clr>
            <a:srgbClr val="FBAE40"/>
          </p15:clr>
        </p15:guide>
        <p15:guide id="7" orient="horz" pos="4756">
          <p15:clr>
            <a:srgbClr val="FBAE40"/>
          </p15:clr>
        </p15:guide>
        <p15:guide id="8" pos="162">
          <p15:clr>
            <a:srgbClr val="FBAE40"/>
          </p15:clr>
        </p15:guide>
        <p15:guide id="9" pos="3893">
          <p15:clr>
            <a:srgbClr val="FBAE40"/>
          </p15:clr>
        </p15:guide>
        <p15:guide id="10" pos="1923">
          <p15:clr>
            <a:srgbClr val="FBAE40"/>
          </p15:clr>
        </p15:guide>
        <p15:guide id="11" pos="210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0055" y="413810"/>
            <a:ext cx="552069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055" y="2069042"/>
            <a:ext cx="552069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0055" y="7203865"/>
            <a:ext cx="144018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DF3594-1D28-F847-88AE-0AEA6B8CC8E1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0265" y="7203865"/>
            <a:ext cx="216027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0565" y="7203865"/>
            <a:ext cx="144018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A80094-CCB2-8B40-B6BB-6BA2957ABF4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381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l" defTabSz="640080" rtl="0" eaLnBrk="1" latinLnBrk="0" hangingPunct="1">
        <a:lnSpc>
          <a:spcPct val="90000"/>
        </a:lnSpc>
        <a:spcBef>
          <a:spcPct val="0"/>
        </a:spcBef>
        <a:buNone/>
        <a:defRPr sz="3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0020" indent="-160020" algn="l" defTabSz="64008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2pPr>
      <a:lvl3pPr marL="80010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2014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5pPr>
      <a:lvl6pPr marL="176022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208026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72034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1pPr>
      <a:lvl2pPr marL="32004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24028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72997A61-A6FA-4FBD-C1D2-3C580E2D40C5}"/>
              </a:ext>
            </a:extLst>
          </p:cNvPr>
          <p:cNvSpPr txBox="1">
            <a:spLocks/>
          </p:cNvSpPr>
          <p:nvPr/>
        </p:nvSpPr>
        <p:spPr>
          <a:xfrm>
            <a:off x="179173" y="4105354"/>
            <a:ext cx="2971799" cy="795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tl" sz="2200" b="1" i="0" u="none" baseline="0" dirty="0">
                <a:solidFill>
                  <a:srgbClr val="7A9F3E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rPr>
              <a:t>Grab &amp; Go sa SUN Meals To-Go!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25B5924-EFB5-CBA0-4B24-493E49A53260}"/>
              </a:ext>
            </a:extLst>
          </p:cNvPr>
          <p:cNvSpPr txBox="1">
            <a:spLocks/>
          </p:cNvSpPr>
          <p:nvPr/>
        </p:nvSpPr>
        <p:spPr>
          <a:xfrm>
            <a:off x="179172" y="4783450"/>
            <a:ext cx="2897669" cy="446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/>
            </a:pPr>
            <a:r>
              <a:rPr lang="tl" sz="1400" b="1" i="0" u="none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Pagkain sa Tag-init para sa mga Bata sa Rural na mga Lugar</a:t>
            </a:r>
          </a:p>
          <a:p>
            <a:pPr algn="l" rtl="0">
              <a:defRPr/>
            </a:pPr>
            <a:endParaRPr lang="tl" sz="1400" b="1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0849036-5824-4D3E-EC34-CDB20BA0C562}"/>
              </a:ext>
            </a:extLst>
          </p:cNvPr>
          <p:cNvSpPr txBox="1">
            <a:spLocks/>
          </p:cNvSpPr>
          <p:nvPr/>
        </p:nvSpPr>
        <p:spPr>
          <a:xfrm>
            <a:off x="179172" y="5368651"/>
            <a:ext cx="2971799" cy="14408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/>
            </a:pPr>
            <a:r>
              <a:rPr lang="tl" sz="1250" b="0" i="0" u="none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Nag-aalok ang SUN Meals To-Go ng madaling mga opsyon sa pagkuha at paghatid para sa mga batang 18 taong gulang o mas bata sa lumalahok na rural na mga lugar para higit pang mga bata ang maaaring makakuha ng nutrisyon na kanilang kailangan kapag walang pasok sa tag-init.</a:t>
            </a:r>
          </a:p>
        </p:txBody>
      </p:sp>
      <p:pic>
        <p:nvPicPr>
          <p:cNvPr id="10" name="Picture 9" descr="Logo ng SUN Meals To-Go">
            <a:extLst>
              <a:ext uri="{FF2B5EF4-FFF2-40B4-BE49-F238E27FC236}">
                <a16:creationId xmlns:a16="http://schemas.microsoft.com/office/drawing/2014/main" id="{31C2588D-8454-5117-47DC-E7168CDA73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67283" y="6861810"/>
            <a:ext cx="1537392" cy="710364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86FD807-FC23-B762-14B9-457DFEDA44A3}"/>
              </a:ext>
            </a:extLst>
          </p:cNvPr>
          <p:cNvSpPr txBox="1">
            <a:spLocks/>
          </p:cNvSpPr>
          <p:nvPr/>
        </p:nvSpPr>
        <p:spPr>
          <a:xfrm>
            <a:off x="3336660" y="3304314"/>
            <a:ext cx="2832009" cy="3452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/>
            </a:pPr>
            <a:r>
              <a:rPr lang="tl" sz="1500" b="1" i="0" u="none" baseline="0">
                <a:solidFill>
                  <a:srgbClr val="000000">
                    <a:lumMod val="65000"/>
                    <a:lumOff val="35000"/>
                  </a:srgbClr>
                </a:solidFill>
              </a:rPr>
              <a:t>Bakit SUN Meals To-Go?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AC67168-5ECA-DF77-DBED-D3C886F96BE6}"/>
              </a:ext>
            </a:extLst>
          </p:cNvPr>
          <p:cNvSpPr txBox="1">
            <a:spLocks/>
          </p:cNvSpPr>
          <p:nvPr/>
        </p:nvSpPr>
        <p:spPr>
          <a:xfrm>
            <a:off x="3323959" y="3649536"/>
            <a:ext cx="2832009" cy="14408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rtl="0">
              <a:buFont typeface="Arial" panose="020B0604020202020204" pitchFamily="34" charset="0"/>
              <a:buChar char="•"/>
              <a:defRPr/>
            </a:pPr>
            <a:r>
              <a:rPr lang="tl" sz="1300" b="0" i="0" u="none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Ang balanseng mga pagkain sa buong tag-init ang nagpapasigla ng paglaki at pag-unlad.</a:t>
            </a:r>
          </a:p>
          <a:p>
            <a:pPr marL="285750" indent="-285750" algn="l" rtl="0">
              <a:buFont typeface="Arial" panose="020B0604020202020204" pitchFamily="34" charset="0"/>
              <a:buChar char="•"/>
              <a:defRPr/>
            </a:pPr>
            <a:r>
              <a:rPr lang="tl" sz="1300" b="0" i="0" u="none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Ang mga bata ay hindi kinakailangang kumain sa mga lugar ng panggrupong pagkain.</a:t>
            </a:r>
          </a:p>
          <a:p>
            <a:pPr marL="285750" indent="-285750" algn="l" rtl="0">
              <a:buFont typeface="Arial" panose="020B0604020202020204" pitchFamily="34" charset="0"/>
              <a:buChar char="•"/>
              <a:defRPr/>
            </a:pPr>
            <a:r>
              <a:rPr lang="tl" sz="1300" b="0" i="0" u="none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Ang mga batang karapat-dapat ay maaari ring tumanggap ng SUN Bucks.</a:t>
            </a:r>
            <a:endParaRPr lang="tl" sz="130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B9B462A-3EB0-C447-E4D6-6B0C8432C89B}"/>
              </a:ext>
            </a:extLst>
          </p:cNvPr>
          <p:cNvSpPr txBox="1"/>
          <p:nvPr/>
        </p:nvSpPr>
        <p:spPr>
          <a:xfrm>
            <a:off x="3346383" y="5677061"/>
            <a:ext cx="19818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tl" sz="1050" b="0" i="0" u="none" baseline="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I-scan upang malaman ang tungkol sa mga opsyon sa pagkain at mga benepisyo sa groseri sa inyong lugar. </a:t>
            </a:r>
          </a:p>
        </p:txBody>
      </p:sp>
      <p:pic>
        <p:nvPicPr>
          <p:cNvPr id="2" name="Picture Placeholder 8" descr="QR code para sa mga opsyon sa pagkain at benepisyo sa groseri. Ang pagpopondo ay ibinibigay nang bahagi ng Kagawaran ng Agrikultura ng Estados Unidos. ">
            <a:extLst>
              <a:ext uri="{FF2B5EF4-FFF2-40B4-BE49-F238E27FC236}">
                <a16:creationId xmlns:a16="http://schemas.microsoft.com/office/drawing/2014/main" id="{14D42781-CDF1-9901-E84B-67DBDA165B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67" b="1967"/>
          <a:stretch/>
        </p:blipFill>
        <p:spPr>
          <a:xfrm>
            <a:off x="5509124" y="5670462"/>
            <a:ext cx="672797" cy="646331"/>
          </a:xfrm>
          <a:prstGeom prst="rect">
            <a:avLst/>
          </a:prstGeom>
        </p:spPr>
      </p:pic>
      <p:pic>
        <p:nvPicPr>
          <p:cNvPr id="6" name="Picture 5" descr="Email">
            <a:extLst>
              <a:ext uri="{FF2B5EF4-FFF2-40B4-BE49-F238E27FC236}">
                <a16:creationId xmlns:a16="http://schemas.microsoft.com/office/drawing/2014/main" id="{A743F178-1B5A-2E2D-01E8-222E7ACE412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5193" y="6449227"/>
            <a:ext cx="165581" cy="159419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6C88416-EE59-094E-F02B-63271AEA3B19}"/>
              </a:ext>
            </a:extLst>
          </p:cNvPr>
          <p:cNvSpPr txBox="1">
            <a:spLocks/>
          </p:cNvSpPr>
          <p:nvPr/>
        </p:nvSpPr>
        <p:spPr>
          <a:xfrm>
            <a:off x="3600774" y="6401930"/>
            <a:ext cx="2382511" cy="2338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tl" sz="1200" b="0" i="0" u="sng" baseline="0" dirty="0">
                <a:solidFill>
                  <a:schemeClr val="bg1"/>
                </a:solidFill>
              </a:rPr>
              <a:t>insertyouremail@abc.xyz</a:t>
            </a:r>
            <a:endParaRPr lang="tl" sz="1200" u="sng" dirty="0">
              <a:solidFill>
                <a:schemeClr val="bg1"/>
              </a:solidFill>
            </a:endParaRPr>
          </a:p>
        </p:txBody>
      </p:sp>
      <p:pic>
        <p:nvPicPr>
          <p:cNvPr id="11" name="Picture 10" descr="Telepono">
            <a:extLst>
              <a:ext uri="{FF2B5EF4-FFF2-40B4-BE49-F238E27FC236}">
                <a16:creationId xmlns:a16="http://schemas.microsoft.com/office/drawing/2014/main" id="{76C95C05-3E70-C3C8-8A2A-AA3BFCF8ADE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5193" y="6654211"/>
            <a:ext cx="165581" cy="159087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04A2C65-6D7C-909C-F4A5-00279BC41248}"/>
              </a:ext>
            </a:extLst>
          </p:cNvPr>
          <p:cNvSpPr txBox="1">
            <a:spLocks/>
          </p:cNvSpPr>
          <p:nvPr/>
        </p:nvSpPr>
        <p:spPr>
          <a:xfrm>
            <a:off x="3600774" y="6595983"/>
            <a:ext cx="2382511" cy="262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tl" sz="1200" b="0" i="0" u="none" baseline="0" dirty="0">
                <a:solidFill>
                  <a:schemeClr val="bg1"/>
                </a:solidFill>
              </a:rPr>
              <a:t>(123) 456-7890</a:t>
            </a:r>
          </a:p>
        </p:txBody>
      </p:sp>
      <p:pic>
        <p:nvPicPr>
          <p:cNvPr id="13" name="Picture 12" descr="Website">
            <a:extLst>
              <a:ext uri="{FF2B5EF4-FFF2-40B4-BE49-F238E27FC236}">
                <a16:creationId xmlns:a16="http://schemas.microsoft.com/office/drawing/2014/main" id="{929071C8-900D-29B6-D29F-B1C9B3AD3BC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2714" y="6846954"/>
            <a:ext cx="168061" cy="161808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A37DB977-C7A0-AB12-98E8-0BC0483ED156}"/>
              </a:ext>
            </a:extLst>
          </p:cNvPr>
          <p:cNvSpPr txBox="1">
            <a:spLocks/>
          </p:cNvSpPr>
          <p:nvPr/>
        </p:nvSpPr>
        <p:spPr>
          <a:xfrm>
            <a:off x="3600773" y="6805926"/>
            <a:ext cx="2382511" cy="2622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tl" sz="1200" b="0" i="0" u="sng" baseline="0">
                <a:solidFill>
                  <a:schemeClr val="bg1"/>
                </a:solidFill>
              </a:rPr>
              <a:t>fns.usda.gov/summer</a:t>
            </a:r>
          </a:p>
        </p:txBody>
      </p:sp>
      <p:sp>
        <p:nvSpPr>
          <p:cNvPr id="18" name="Text Placeholder 25">
            <a:extLst>
              <a:ext uri="{FF2B5EF4-FFF2-40B4-BE49-F238E27FC236}">
                <a16:creationId xmlns:a16="http://schemas.microsoft.com/office/drawing/2014/main" id="{539D2C2F-0346-078D-430B-C35E88E386C1}"/>
              </a:ext>
            </a:extLst>
          </p:cNvPr>
          <p:cNvSpPr txBox="1"/>
          <p:nvPr/>
        </p:nvSpPr>
        <p:spPr>
          <a:xfrm>
            <a:off x="3340515" y="7253489"/>
            <a:ext cx="2933700" cy="458081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 defTabSz="10287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15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58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2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5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89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2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76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9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PH" sz="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Ang </a:t>
            </a:r>
            <a:r>
              <a:rPr lang="en-PH" sz="8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pagpopondo</a:t>
            </a:r>
            <a:r>
              <a:rPr lang="en-PH" sz="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ay </a:t>
            </a:r>
            <a:r>
              <a:rPr lang="en-PH" sz="8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ibinibigay</a:t>
            </a:r>
            <a:r>
              <a:rPr lang="en-PH" sz="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PH" sz="8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nang</a:t>
            </a:r>
            <a:r>
              <a:rPr lang="en-PH" sz="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PH" sz="8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bahagi</a:t>
            </a:r>
            <a:r>
              <a:rPr lang="en-PH" sz="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br>
              <a:rPr lang="en-PH" sz="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</a:br>
            <a:r>
              <a:rPr lang="en-PH" sz="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ng </a:t>
            </a:r>
            <a:r>
              <a:rPr lang="en-PH" sz="8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Kagawaran</a:t>
            </a:r>
            <a:r>
              <a:rPr lang="en-PH" sz="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ng </a:t>
            </a:r>
            <a:r>
              <a:rPr lang="en-PH" sz="8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Agrikultura</a:t>
            </a:r>
            <a:r>
              <a:rPr lang="en-PH" sz="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ng </a:t>
            </a:r>
            <a:r>
              <a:rPr lang="en-PH" sz="8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Estados</a:t>
            </a:r>
            <a:r>
              <a:rPr lang="en-PH" sz="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Unidos. </a:t>
            </a:r>
            <a:endParaRPr lang="es-MX" sz="800" dirty="0">
              <a:solidFill>
                <a:schemeClr val="bg1"/>
              </a:solidFill>
              <a:effectLst/>
              <a:latin typeface="Aptos" panose="020B00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313B3FDB-75FE-51A4-DDC5-CB8D6B2AD99D}"/>
              </a:ext>
            </a:extLst>
          </p:cNvPr>
          <p:cNvSpPr txBox="1">
            <a:spLocks/>
          </p:cNvSpPr>
          <p:nvPr/>
        </p:nvSpPr>
        <p:spPr>
          <a:xfrm>
            <a:off x="5536491" y="7367602"/>
            <a:ext cx="742349" cy="25284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10287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15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58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2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5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89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2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76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9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tl" sz="800" b="0" i="0" u="none" baseline="0" dirty="0">
                <a:solidFill>
                  <a:schemeClr val="bg1"/>
                </a:solidFill>
              </a:rPr>
              <a:t>Tag-init 2024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BEA15E5D-2D78-7270-83A5-452DC087A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3616742" y="518911"/>
            <a:ext cx="2292807" cy="2292807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tl" sz="1200" dirty="0"/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B5B85BB3-AFFC-5571-23A7-86DDD64E94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425766" y="558592"/>
            <a:ext cx="2340206" cy="2340206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tl" sz="1200" dirty="0"/>
          </a:p>
        </p:txBody>
      </p:sp>
    </p:spTree>
    <p:extLst>
      <p:ext uri="{BB962C8B-B14F-4D97-AF65-F5344CB8AC3E}">
        <p14:creationId xmlns:p14="http://schemas.microsoft.com/office/powerpoint/2010/main" val="539108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3fb875a-8af9-4255-b008-0995492d31cd" xsi:nil="true"/>
    <lcf76f155ced4ddcb4097134ff3c332f xmlns="eb9ed168-19c8-4633-a1ec-ec6df6c71bf0">
      <Terms xmlns="http://schemas.microsoft.com/office/infopath/2007/PartnerControls"/>
    </lcf76f155ced4ddcb4097134ff3c332f>
    <LastModified xmlns="eb9ed168-19c8-4633-a1ec-ec6df6c71bf0">2025-04-30T21:31:58+00:00</LastModified>
    <OriginallyCreated xmlns="eb9ed168-19c8-4633-a1ec-ec6df6c71bf0" xsi:nil="true"/>
    <ProgramArea xmlns="eb9ed168-19c8-4633-a1ec-ec6df6c71bf0" xsi:nil="true"/>
    <Status xmlns="eb9ed168-19c8-4633-a1ec-ec6df6c71bf0">DRAFT</Status>
    <UnsubscribeRate xmlns="eb9ed168-19c8-4633-a1ec-ec6df6c71bf0" xsi:nil="true"/>
    <TaxKeywordTaxHTField xmlns="2cbf940b-6aba-4986-a9fb-a77064a2dcb6">
      <Terms xmlns="http://schemas.microsoft.com/office/infopath/2007/PartnerControls"/>
    </TaxKeywordTaxHTField>
    <ItemID xmlns="eb9ed168-19c8-4633-a1ec-ec6df6c71bf0" xsi:nil="true"/>
    <Region xmlns="eb9ed168-19c8-4633-a1ec-ec6df6c71bf0" xsi:nil="true"/>
    <ztdy xmlns="eb9ed168-19c8-4633-a1ec-ec6df6c71bf0" xsi:nil="true"/>
    <Type2 xmlns="eb9ed168-19c8-4633-a1ec-ec6df6c71bf0" xsi:nil="true"/>
    <OpenRate xmlns="eb9ed168-19c8-4633-a1ec-ec6df6c71bf0" xsi:nil="true"/>
    <ClicktoOpenRate xmlns="eb9ed168-19c8-4633-a1ec-ec6df6c71bf0" xsi:nil="true"/>
    <FileType xmlns="eb9ed168-19c8-4633-a1ec-ec6df6c71bf0" xsi:nil="true"/>
    <EmailsSent xmlns="eb9ed168-19c8-4633-a1ec-ec6df6c71bf0" xsi:nil="true"/>
    <lf72238c114b404fb1a75ce5a3e1294c xmlns="eb9ed168-19c8-4633-a1ec-ec6df6c71bf0">
      <Terms xmlns="http://schemas.microsoft.com/office/infopath/2007/PartnerControls"/>
    </lf72238c114b404fb1a75ce5a3e1294c>
    <DocumentType xmlns="eb9ed168-19c8-4633-a1ec-ec6df6c71bf0" xsi:nil="true"/>
    <_dlc_DocId xmlns="2cbf940b-6aba-4986-a9fb-a77064a2dcb6">6N43MEY3ZP3S-407578889-42513</_dlc_DocId>
    <_dlc_DocIdUrl xmlns="2cbf940b-6aba-4986-a9fb-a77064a2dcb6">
      <Url>https://usdagcc.sharepoint.com/sites/FNS-OPS-CommsD/_layouts/15/DocIdRedir.aspx?ID=6N43MEY3ZP3S-407578889-42513</Url>
      <Description>6N43MEY3ZP3S-407578889-42513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EA5F15B49BBD46BAD24569EAF4F923" ma:contentTypeVersion="38" ma:contentTypeDescription="Create a new document." ma:contentTypeScope="" ma:versionID="5ff3c6d95fa2e7171dc62cc4efd5a51f">
  <xsd:schema xmlns:xsd="http://www.w3.org/2001/XMLSchema" xmlns:xs="http://www.w3.org/2001/XMLSchema" xmlns:p="http://schemas.microsoft.com/office/2006/metadata/properties" xmlns:ns2="eb9ed168-19c8-4633-a1ec-ec6df6c71bf0" xmlns:ns3="2cbf940b-6aba-4986-a9fb-a77064a2dcb6" xmlns:ns4="73fb875a-8af9-4255-b008-0995492d31cd" targetNamespace="http://schemas.microsoft.com/office/2006/metadata/properties" ma:root="true" ma:fieldsID="9dc678e94515cd8d8f9fb1eadbf41bef" ns2:_="" ns3:_="" ns4:_="">
    <xsd:import namespace="eb9ed168-19c8-4633-a1ec-ec6df6c71bf0"/>
    <xsd:import namespace="2cbf940b-6aba-4986-a9fb-a77064a2dcb6"/>
    <xsd:import namespace="73fb875a-8af9-4255-b008-0995492d31cd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DocumentType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EmailsSent" minOccurs="0"/>
                <xsd:element ref="ns2:OpenRate" minOccurs="0"/>
                <xsd:element ref="ns2:ClicktoOpenRate" minOccurs="0"/>
                <xsd:element ref="ns2:UnsubscribeRate" minOccurs="0"/>
                <xsd:element ref="ns2:Region" minOccurs="0"/>
                <xsd:element ref="ns2:OriginallyCreated" minOccurs="0"/>
                <xsd:element ref="ns2:ztdy" minOccurs="0"/>
                <xsd:element ref="ns2:ItemID" minOccurs="0"/>
                <xsd:element ref="ns2:LastModified" minOccurs="0"/>
                <xsd:element ref="ns2:Type2" minOccurs="0"/>
                <xsd:element ref="ns2:MediaLengthInSeconds" minOccurs="0"/>
                <xsd:element ref="ns3:_dlc_DocId" minOccurs="0"/>
                <xsd:element ref="ns3:_dlc_DocIdUrl" minOccurs="0"/>
                <xsd:element ref="ns3:_dlc_DocIdPersistId" minOccurs="0"/>
                <xsd:element ref="ns2:FileType" minOccurs="0"/>
                <xsd:element ref="ns2:ProgramArea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3:TaxKeywordTaxHTField" minOccurs="0"/>
                <xsd:element ref="ns2:lf72238c114b404fb1a75ce5a3e1294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9ed168-19c8-4633-a1ec-ec6df6c71bf0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DRAFT" ma:format="Dropdown" ma:internalName="Status">
      <xsd:simpleType>
        <xsd:union memberTypes="dms:Text">
          <xsd:simpleType>
            <xsd:restriction base="dms:Choice">
              <xsd:enumeration value="FINAL"/>
              <xsd:enumeration value="DRAFT"/>
              <xsd:enumeration value="WITHDRAWN"/>
              <xsd:enumeration value="Ready for Review"/>
            </xsd:restriction>
          </xsd:simpleType>
        </xsd:union>
      </xsd:simpleType>
    </xsd:element>
    <xsd:element name="DocumentType" ma:index="3" nillable="true" ma:displayName="Document Type" ma:format="Dropdown" ma:internalName="DocumentType">
      <xsd:simpleType>
        <xsd:union memberTypes="dms:Text">
          <xsd:simpleType>
            <xsd:restriction base="dms:Choice">
              <xsd:enumeration value="Speech"/>
              <xsd:enumeration value="Interview Briefing"/>
              <xsd:enumeration value="Resource"/>
              <xsd:enumeration value="Procedural"/>
            </xsd:restriction>
          </xsd:simpleType>
        </xsd:un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hidden="true" ma:internalName="MediaServiceOCR" ma:readOnly="true">
      <xsd:simpleType>
        <xsd:restriction base="dms:Note"/>
      </xsd:simpleType>
    </xsd:element>
    <xsd:element name="EmailsSent" ma:index="20" nillable="true" ma:displayName="Emails Sent" ma:decimals="0" ma:format="Dropdown" ma:internalName="EmailsSent" ma:percentage="FALSE">
      <xsd:simpleType>
        <xsd:restriction base="dms:Number"/>
      </xsd:simpleType>
    </xsd:element>
    <xsd:element name="OpenRate" ma:index="21" nillable="true" ma:displayName="Open Rate" ma:format="Dropdown" ma:internalName="OpenRate" ma:percentage="TRUE">
      <xsd:simpleType>
        <xsd:restriction base="dms:Number"/>
      </xsd:simpleType>
    </xsd:element>
    <xsd:element name="ClicktoOpenRate" ma:index="22" nillable="true" ma:displayName="Click to Open Rate" ma:format="Dropdown" ma:internalName="ClicktoOpenRate" ma:percentage="TRUE">
      <xsd:simpleType>
        <xsd:restriction base="dms:Number"/>
      </xsd:simpleType>
    </xsd:element>
    <xsd:element name="UnsubscribeRate" ma:index="23" nillable="true" ma:displayName="Unsubscribe Rate" ma:format="Dropdown" ma:internalName="UnsubscribeRate" ma:percentage="TRUE">
      <xsd:simpleType>
        <xsd:restriction base="dms:Number"/>
      </xsd:simpleType>
    </xsd:element>
    <xsd:element name="Region" ma:index="24" nillable="true" ma:displayName="Region" ma:format="Dropdown" ma:internalName="Region">
      <xsd:simpleType>
        <xsd:restriction base="dms:Text">
          <xsd:maxLength value="255"/>
        </xsd:restriction>
      </xsd:simpleType>
    </xsd:element>
    <xsd:element name="OriginallyCreated" ma:index="25" nillable="true" ma:displayName="Originally Created" ma:format="DateOnly" ma:internalName="OriginallyCreated">
      <xsd:simpleType>
        <xsd:restriction base="dms:DateTime"/>
      </xsd:simpleType>
    </xsd:element>
    <xsd:element name="ztdy" ma:index="26" nillable="true" ma:displayName="Last Updated" ma:internalName="ztdy">
      <xsd:simpleType>
        <xsd:restriction base="dms:DateTime"/>
      </xsd:simpleType>
    </xsd:element>
    <xsd:element name="ItemID" ma:index="27" nillable="true" ma:displayName="ItemID" ma:decimals="0" ma:description="This column matches documents saved on SharePoint to their associated record in COMPASS" ma:format="Dropdown" ma:internalName="ItemID" ma:percentage="FALSE">
      <xsd:simpleType>
        <xsd:restriction base="dms:Number"/>
      </xsd:simpleType>
    </xsd:element>
    <xsd:element name="LastModified" ma:index="28" nillable="true" ma:displayName="Last Modified" ma:default="[today]" ma:format="DateTime" ma:internalName="LastModified">
      <xsd:simpleType>
        <xsd:restriction base="dms:DateTime"/>
      </xsd:simpleType>
    </xsd:element>
    <xsd:element name="Type2" ma:index="29" nillable="true" ma:displayName="Type 2" ma:description="Type of briefing" ma:format="Dropdown" ma:internalName="Type2">
      <xsd:simpleType>
        <xsd:union memberTypes="dms:Text">
          <xsd:simpleType>
            <xsd:restriction base="dms:Choice">
              <xsd:enumeration value="Interview"/>
              <xsd:enumeration value="Speech"/>
              <xsd:enumeration value="Talking Points"/>
            </xsd:restriction>
          </xsd:simpleType>
        </xsd:union>
      </xsd:simpleType>
    </xsd:element>
    <xsd:element name="MediaLengthInSeconds" ma:index="30" nillable="true" ma:displayName="MediaLengthInSeconds" ma:hidden="true" ma:internalName="MediaLengthInSeconds" ma:readOnly="true">
      <xsd:simpleType>
        <xsd:restriction base="dms:Unknown"/>
      </xsd:simpleType>
    </xsd:element>
    <xsd:element name="FileType" ma:index="34" nillable="true" ma:displayName="File Type" ma:format="Dropdown" ma:internalName="FileType">
      <xsd:simpleType>
        <xsd:restriction base="dms:Choice">
          <xsd:enumeration value="Communications Plan"/>
          <xsd:enumeration value="Press Release"/>
          <xsd:enumeration value="Blog"/>
          <xsd:enumeration value="Social Media Content"/>
          <xsd:enumeration value="Talking Points"/>
          <xsd:enumeration value="Questions and Answers"/>
          <xsd:enumeration value="Source Material"/>
          <xsd:enumeration value="Infographic"/>
          <xsd:enumeration value="Background"/>
        </xsd:restriction>
      </xsd:simpleType>
    </xsd:element>
    <xsd:element name="ProgramArea" ma:index="35" nillable="true" ma:displayName="Program Area" ma:format="Dropdown" ma:internalName="ProgramArea">
      <xsd:simpleType>
        <xsd:restriction base="dms:Choice">
          <xsd:enumeration value="SNAP"/>
          <xsd:enumeration value="CN"/>
          <xsd:enumeration value="CNPP"/>
          <xsd:enumeration value="SNAS"/>
          <xsd:enumeration value="Agency"/>
          <xsd:enumeration value="Mission Area"/>
          <xsd:enumeration value="Department"/>
        </xsd:restriction>
      </xsd:simpleType>
    </xsd:element>
    <xsd:element name="lcf76f155ced4ddcb4097134ff3c332f" ma:index="37" nillable="true" ma:taxonomy="true" ma:internalName="lcf76f155ced4ddcb4097134ff3c332f" ma:taxonomyFieldName="MediaServiceImageTags" ma:displayName="Image Tags" ma:readOnly="false" ma:fieldId="{5cf76f15-5ced-4ddc-b409-7134ff3c332f}" ma:taxonomyMulti="true" ma:sspId="8ff62593-b918-4deb-ac08-0d74ac0cc7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f72238c114b404fb1a75ce5a3e1294c" ma:index="44" nillable="true" ma:taxonomy="true" ma:internalName="lf72238c114b404fb1a75ce5a3e1294c" ma:taxonomyFieldName="Portfolio" ma:displayName="Portfolio" ma:default="" ma:fieldId="{5f72238c-114b-404f-b1a7-5ce5a3e1294c}" ma:sspId="8ff62593-b918-4deb-ac08-0d74ac0cc7e6" ma:termSetId="db8b019d-5474-42da-9c3a-c726b894899f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f940b-6aba-4986-a9fb-a77064a2dc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hidden="true" ma:internalName="SharedWithDetails" ma:readOnly="true">
      <xsd:simpleType>
        <xsd:restriction base="dms:Note"/>
      </xsd:simpleType>
    </xsd:element>
    <xsd:element name="_dlc_DocId" ma:index="31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42" nillable="true" ma:taxonomy="true" ma:internalName="TaxKeywordTaxHTField" ma:taxonomyFieldName="TaxKeyword" ma:displayName="Enterprise Keywords" ma:readOnly="false" ma:fieldId="{23f27201-bee3-471e-b2e7-b64fd8b7ca38}" ma:taxonomyMulti="true" ma:sspId="8ff62593-b918-4deb-ac08-0d74ac0cc7e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fb875a-8af9-4255-b008-0995492d31cd" elementFormDefault="qualified">
    <xsd:import namespace="http://schemas.microsoft.com/office/2006/documentManagement/types"/>
    <xsd:import namespace="http://schemas.microsoft.com/office/infopath/2007/PartnerControls"/>
    <xsd:element name="TaxCatchAll" ma:index="38" nillable="true" ma:displayName="Taxonomy Catch All Column" ma:hidden="true" ma:list="{d976d5e6-56e2-4da2-a596-10eabbc312ed}" ma:internalName="TaxCatchAll" ma:showField="CatchAllData" ma:web="2cbf940b-6aba-4986-a9fb-a77064a2dc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D39EDAD9-5BFE-43AB-A73D-9869E27AB6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FBA814-7F7C-47A1-AD02-37D8E02830AD}">
  <ds:schemaRefs>
    <ds:schemaRef ds:uri="f720b77b-acc1-431f-a0e0-abbb3425c4d5"/>
    <ds:schemaRef ds:uri="98a26b81-0323-4ee7-a678-12700234d145"/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FBDBCE6-83F7-4A26-8CEE-6E7B0A63A57A}"/>
</file>

<file path=customXml/itemProps4.xml><?xml version="1.0" encoding="utf-8"?>
<ds:datastoreItem xmlns:ds="http://schemas.openxmlformats.org/officeDocument/2006/customXml" ds:itemID="{40EBA7DB-4CAB-4877-A796-5B5943FEE95B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</TotalTime>
  <Words>166</Words>
  <Application>Microsoft Office PowerPoint</Application>
  <PresentationFormat>Personalizado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Arial Black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Grab &amp; Go sa SUN Meals To-Go!</dc:title>
  <dc:creator>SUN Meals To-Go</dc:creator>
  <cp:lastModifiedBy>Mercedes Pérez Laguinge</cp:lastModifiedBy>
  <cp:revision>12</cp:revision>
  <dcterms:created xsi:type="dcterms:W3CDTF">2024-05-24T19:38:40Z</dcterms:created>
  <dcterms:modified xsi:type="dcterms:W3CDTF">2025-04-22T18:53:16Z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0x01010032EA5F15B49BBD46BAD24569EAF4F923</vt:lpwstr>
  </property>
  <property fmtid="{D5CDD505-2E9C-101B-9397-08002B2CF9AE}" pid="3" name="MediaServiceImageTags">
    <vt:lpwstr/>
  </property>
  <property fmtid="{D5CDD505-2E9C-101B-9397-08002B2CF9AE}" pid="4" name="_dlc_DocIdItemGuid">
    <vt:lpwstr>c2cea1be-42e2-49c6-bead-0aa72de167e2</vt:lpwstr>
  </property>
  <property fmtid="{D5CDD505-2E9C-101B-9397-08002B2CF9AE}" pid="5" name="TaxKeyword">
    <vt:lpwstr/>
  </property>
  <property fmtid="{D5CDD505-2E9C-101B-9397-08002B2CF9AE}" pid="6" name="Portfolio">
    <vt:lpwstr/>
  </property>
</Properties>
</file>