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revisionInfo.xml" ContentType="application/vnd.ms-powerpoint.revisioninfo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8" r:id="rId4"/>
  </p:sldMasterIdLst>
  <p:sldIdLst>
    <p:sldId id="259" r:id="rId5"/>
  </p:sldIdLst>
  <p:sldSz cx="64008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20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C7FD5F-546D-FB49-A96D-A4019F268726}" v="8" dt="2025-03-21T00:41:08.2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8831"/>
    <p:restoredTop sz="94674"/>
  </p:normalViewPr>
  <p:slideViewPr>
    <p:cSldViewPr snapToGrid="0" showGuides="1">
      <p:cViewPr varScale="1">
        <p:scale>
          <a:sx n="105" d="100"/>
          <a:sy n="105" d="100"/>
        </p:scale>
        <p:origin x="1040" y="192"/>
      </p:cViewPr>
      <p:guideLst>
        <p:guide orient="horz" pos="2448"/>
        <p:guide pos="20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12" Type="http://schemas.openxmlformats.org/officeDocument/2006/relationships/customXml" Target="../customXml/item4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e Chung" userId="95f87405-8f7d-4a23-8f85-7ab65ea213d7" providerId="ADAL" clId="{3E623985-E734-E447-AB85-E2E9751CBFA2}"/>
    <pc:docChg chg="custSel modSld modMainMaster">
      <pc:chgData name="Jae Chung" userId="95f87405-8f7d-4a23-8f85-7ab65ea213d7" providerId="ADAL" clId="{3E623985-E734-E447-AB85-E2E9751CBFA2}" dt="2025-03-17T20:38:52.587" v="12" actId="1035"/>
      <pc:docMkLst>
        <pc:docMk/>
      </pc:docMkLst>
      <pc:sldChg chg="addSp delSp modSp mod">
        <pc:chgData name="Jae Chung" userId="95f87405-8f7d-4a23-8f85-7ab65ea213d7" providerId="ADAL" clId="{3E623985-E734-E447-AB85-E2E9751CBFA2}" dt="2025-03-17T20:38:52.587" v="12" actId="1035"/>
        <pc:sldMkLst>
          <pc:docMk/>
          <pc:sldMk cId="2739359351" sldId="259"/>
        </pc:sldMkLst>
        <pc:spChg chg="add mod">
          <ac:chgData name="Jae Chung" userId="95f87405-8f7d-4a23-8f85-7ab65ea213d7" providerId="ADAL" clId="{3E623985-E734-E447-AB85-E2E9751CBFA2}" dt="2025-03-17T20:38:52.587" v="12" actId="1035"/>
          <ac:spMkLst>
            <pc:docMk/>
            <pc:sldMk cId="2739359351" sldId="259"/>
            <ac:spMk id="5" creationId="{89225DD3-529F-77D0-CF4E-B661ADE93747}"/>
          </ac:spMkLst>
        </pc:spChg>
      </pc:sldChg>
      <pc:sldMasterChg chg="modSldLayout">
        <pc:chgData name="Jae Chung" userId="95f87405-8f7d-4a23-8f85-7ab65ea213d7" providerId="ADAL" clId="{3E623985-E734-E447-AB85-E2E9751CBFA2}" dt="2025-03-17T20:38:36.824" v="6" actId="1076"/>
        <pc:sldMasterMkLst>
          <pc:docMk/>
          <pc:sldMasterMk cId="2689103761" sldId="2147483668"/>
        </pc:sldMasterMkLst>
        <pc:sldLayoutChg chg="modSp mod">
          <pc:chgData name="Jae Chung" userId="95f87405-8f7d-4a23-8f85-7ab65ea213d7" providerId="ADAL" clId="{3E623985-E734-E447-AB85-E2E9751CBFA2}" dt="2025-03-17T20:38:36.824" v="6" actId="1076"/>
          <pc:sldLayoutMkLst>
            <pc:docMk/>
            <pc:sldMasterMk cId="2689103761" sldId="2147483668"/>
            <pc:sldLayoutMk cId="2256488884" sldId="2147483680"/>
          </pc:sldLayoutMkLst>
        </pc:sldLayoutChg>
      </pc:sldMasterChg>
    </pc:docChg>
  </pc:docChgLst>
  <pc:docChgLst>
    <pc:chgData name="Chaji Yang" userId="4e6a9ab4-4bf5-4d72-838b-d3789445bf9a" providerId="ADAL" clId="{5C1463A2-1A98-A249-8617-ED50865F9E57}"/>
    <pc:docChg chg="modSld">
      <pc:chgData name="Chaji Yang" userId="4e6a9ab4-4bf5-4d72-838b-d3789445bf9a" providerId="ADAL" clId="{5C1463A2-1A98-A249-8617-ED50865F9E57}" dt="2025-02-25T14:43:33.658" v="36" actId="13244"/>
      <pc:docMkLst>
        <pc:docMk/>
      </pc:docMkLst>
      <pc:sldChg chg="modSp mod">
        <pc:chgData name="Chaji Yang" userId="4e6a9ab4-4bf5-4d72-838b-d3789445bf9a" providerId="ADAL" clId="{5C1463A2-1A98-A249-8617-ED50865F9E57}" dt="2025-02-25T14:43:33.658" v="36" actId="13244"/>
        <pc:sldMkLst>
          <pc:docMk/>
          <pc:sldMk cId="2739359351" sldId="259"/>
        </pc:sldMkLst>
        <pc:picChg chg="mod ord">
          <ac:chgData name="Chaji Yang" userId="4e6a9ab4-4bf5-4d72-838b-d3789445bf9a" providerId="ADAL" clId="{5C1463A2-1A98-A249-8617-ED50865F9E57}" dt="2025-02-25T14:43:33.658" v="36" actId="13244"/>
          <ac:picMkLst>
            <pc:docMk/>
            <pc:sldMk cId="2739359351" sldId="259"/>
            <ac:picMk id="14" creationId="{917BE521-AA92-B4BA-4B77-4755B133F180}"/>
          </ac:picMkLst>
        </pc:picChg>
      </pc:sldChg>
    </pc:docChg>
  </pc:docChgLst>
  <pc:docChgLst>
    <pc:chgData name="Jae Chung" userId="95f87405-8f7d-4a23-8f85-7ab65ea213d7" providerId="ADAL" clId="{67D53795-946F-6C4D-9699-2DC2685900D4}"/>
    <pc:docChg chg="undo custSel modMainMaster">
      <pc:chgData name="Jae Chung" userId="95f87405-8f7d-4a23-8f85-7ab65ea213d7" providerId="ADAL" clId="{67D53795-946F-6C4D-9699-2DC2685900D4}" dt="2025-02-24T23:50:32.342" v="9" actId="18131"/>
      <pc:docMkLst>
        <pc:docMk/>
      </pc:docMkLst>
      <pc:sldMasterChg chg="modSldLayout">
        <pc:chgData name="Jae Chung" userId="95f87405-8f7d-4a23-8f85-7ab65ea213d7" providerId="ADAL" clId="{67D53795-946F-6C4D-9699-2DC2685900D4}" dt="2025-02-24T23:50:32.342" v="9" actId="18131"/>
        <pc:sldMasterMkLst>
          <pc:docMk/>
          <pc:sldMasterMk cId="2689103761" sldId="2147483668"/>
        </pc:sldMasterMkLst>
        <pc:sldLayoutChg chg="modSp mod">
          <pc:chgData name="Jae Chung" userId="95f87405-8f7d-4a23-8f85-7ab65ea213d7" providerId="ADAL" clId="{67D53795-946F-6C4D-9699-2DC2685900D4}" dt="2025-02-24T23:50:32.342" v="9" actId="18131"/>
          <pc:sldLayoutMkLst>
            <pc:docMk/>
            <pc:sldMasterMk cId="2689103761" sldId="2147483668"/>
            <pc:sldLayoutMk cId="2256488884" sldId="2147483680"/>
          </pc:sldLayoutMkLst>
        </pc:sldLayoutChg>
      </pc:sldMasterChg>
    </pc:docChg>
  </pc:docChgLst>
  <pc:docChgLst>
    <pc:chgData name="Jae Chung" userId="95f87405-8f7d-4a23-8f85-7ab65ea213d7" providerId="ADAL" clId="{5CC7FD5F-546D-FB49-A96D-A4019F268726}"/>
    <pc:docChg chg="undo custSel modSld modMainMaster">
      <pc:chgData name="Jae Chung" userId="95f87405-8f7d-4a23-8f85-7ab65ea213d7" providerId="ADAL" clId="{5CC7FD5F-546D-FB49-A96D-A4019F268726}" dt="2025-03-21T00:41:12.722" v="25" actId="1035"/>
      <pc:docMkLst>
        <pc:docMk/>
      </pc:docMkLst>
      <pc:sldChg chg="addSp modSp mod">
        <pc:chgData name="Jae Chung" userId="95f87405-8f7d-4a23-8f85-7ab65ea213d7" providerId="ADAL" clId="{5CC7FD5F-546D-FB49-A96D-A4019F268726}" dt="2025-03-21T00:41:12.722" v="25" actId="1035"/>
        <pc:sldMkLst>
          <pc:docMk/>
          <pc:sldMk cId="2739359351" sldId="259"/>
        </pc:sldMkLst>
        <pc:spChg chg="mod">
          <ac:chgData name="Jae Chung" userId="95f87405-8f7d-4a23-8f85-7ab65ea213d7" providerId="ADAL" clId="{5CC7FD5F-546D-FB49-A96D-A4019F268726}" dt="2025-03-21T00:41:12.722" v="25" actId="1035"/>
          <ac:spMkLst>
            <pc:docMk/>
            <pc:sldMk cId="2739359351" sldId="259"/>
            <ac:spMk id="5" creationId="{89225DD3-529F-77D0-CF4E-B661ADE93747}"/>
          </ac:spMkLst>
        </pc:spChg>
        <pc:spChg chg="add mod">
          <ac:chgData name="Jae Chung" userId="95f87405-8f7d-4a23-8f85-7ab65ea213d7" providerId="ADAL" clId="{5CC7FD5F-546D-FB49-A96D-A4019F268726}" dt="2025-03-17T21:03:37.472" v="14" actId="255"/>
          <ac:spMkLst>
            <pc:docMk/>
            <pc:sldMk cId="2739359351" sldId="259"/>
            <ac:spMk id="15" creationId="{322223CE-11C0-83C4-6A81-17F7209C8496}"/>
          </ac:spMkLst>
        </pc:spChg>
        <pc:spChg chg="add mod">
          <ac:chgData name="Jae Chung" userId="95f87405-8f7d-4a23-8f85-7ab65ea213d7" providerId="ADAL" clId="{5CC7FD5F-546D-FB49-A96D-A4019F268726}" dt="2025-03-17T21:03:44.579" v="16" actId="255"/>
          <ac:spMkLst>
            <pc:docMk/>
            <pc:sldMk cId="2739359351" sldId="259"/>
            <ac:spMk id="16" creationId="{D22D3A14-CD02-7C5A-5AF1-0471AFD0CF6C}"/>
          </ac:spMkLst>
        </pc:spChg>
      </pc:sldChg>
      <pc:sldMasterChg chg="modSldLayout">
        <pc:chgData name="Jae Chung" userId="95f87405-8f7d-4a23-8f85-7ab65ea213d7" providerId="ADAL" clId="{5CC7FD5F-546D-FB49-A96D-A4019F268726}" dt="2025-03-21T00:41:08.245" v="18"/>
        <pc:sldMasterMkLst>
          <pc:docMk/>
          <pc:sldMasterMk cId="2689103761" sldId="2147483668"/>
        </pc:sldMasterMkLst>
        <pc:sldLayoutChg chg="addSp delSp modSp mod">
          <pc:chgData name="Jae Chung" userId="95f87405-8f7d-4a23-8f85-7ab65ea213d7" providerId="ADAL" clId="{5CC7FD5F-546D-FB49-A96D-A4019F268726}" dt="2025-03-21T00:41:08.245" v="18"/>
          <pc:sldLayoutMkLst>
            <pc:docMk/>
            <pc:sldMasterMk cId="2689103761" sldId="2147483668"/>
            <pc:sldLayoutMk cId="2256488884" sldId="2147483680"/>
          </pc:sldLayoutMkLst>
          <pc:spChg chg="add mod">
            <ac:chgData name="Jae Chung" userId="95f87405-8f7d-4a23-8f85-7ab65ea213d7" providerId="ADAL" clId="{5CC7FD5F-546D-FB49-A96D-A4019F268726}" dt="2025-03-21T00:41:08.245" v="18"/>
            <ac:spMkLst>
              <pc:docMk/>
              <pc:sldMasterMk cId="2689103761" sldId="2147483668"/>
              <pc:sldLayoutMk cId="2256488884" sldId="2147483680"/>
              <ac:spMk id="2" creationId="{7F74A551-77A1-A218-71F7-CE58EC39EDF3}"/>
            </ac:spMkLst>
          </pc:spChg>
          <pc:spChg chg="add mod">
            <ac:chgData name="Jae Chung" userId="95f87405-8f7d-4a23-8f85-7ab65ea213d7" providerId="ADAL" clId="{5CC7FD5F-546D-FB49-A96D-A4019F268726}" dt="2025-03-17T21:02:28.121" v="7" actId="167"/>
            <ac:spMkLst>
              <pc:docMk/>
              <pc:sldMasterMk cId="2689103761" sldId="2147483668"/>
              <pc:sldLayoutMk cId="2256488884" sldId="2147483680"/>
              <ac:spMk id="4" creationId="{CD70B1E5-79F5-12B0-1DDF-B717949EE536}"/>
            </ac:spMkLst>
          </pc:spChg>
          <pc:spChg chg="del">
            <ac:chgData name="Jae Chung" userId="95f87405-8f7d-4a23-8f85-7ab65ea213d7" providerId="ADAL" clId="{5CC7FD5F-546D-FB49-A96D-A4019F268726}" dt="2025-03-21T00:41:08.018" v="17" actId="478"/>
            <ac:spMkLst>
              <pc:docMk/>
              <pc:sldMasterMk cId="2689103761" sldId="2147483668"/>
              <pc:sldLayoutMk cId="2256488884" sldId="2147483680"/>
              <ac:spMk id="5" creationId="{BEB43D76-802B-6431-2501-679D276A1281}"/>
            </ac:spMkLst>
          </pc:spChg>
          <pc:spChg chg="add mod">
            <ac:chgData name="Jae Chung" userId="95f87405-8f7d-4a23-8f85-7ab65ea213d7" providerId="ADAL" clId="{5CC7FD5F-546D-FB49-A96D-A4019F268726}" dt="2025-03-17T21:03:08.725" v="12"/>
            <ac:spMkLst>
              <pc:docMk/>
              <pc:sldMasterMk cId="2689103761" sldId="2147483668"/>
              <pc:sldLayoutMk cId="2256488884" sldId="2147483680"/>
              <ac:spMk id="7" creationId="{36877467-79C8-6DC2-F906-1A43F9F5368B}"/>
            </ac:spMkLst>
          </pc:spChg>
          <pc:picChg chg="add mod">
            <ac:chgData name="Jae Chung" userId="95f87405-8f7d-4a23-8f85-7ab65ea213d7" providerId="ADAL" clId="{5CC7FD5F-546D-FB49-A96D-A4019F268726}" dt="2025-03-17T21:02:28.121" v="7" actId="167"/>
            <ac:picMkLst>
              <pc:docMk/>
              <pc:sldMasterMk cId="2689103761" sldId="2147483668"/>
              <pc:sldLayoutMk cId="2256488884" sldId="2147483680"/>
              <ac:picMk id="3" creationId="{C3403A4B-3CA9-08BC-3106-A07620E6E192}"/>
            </ac:picMkLst>
          </pc:picChg>
          <pc:picChg chg="add mod">
            <ac:chgData name="Jae Chung" userId="95f87405-8f7d-4a23-8f85-7ab65ea213d7" providerId="ADAL" clId="{5CC7FD5F-546D-FB49-A96D-A4019F268726}" dt="2025-03-17T21:03:08.725" v="12"/>
            <ac:picMkLst>
              <pc:docMk/>
              <pc:sldMasterMk cId="2689103761" sldId="2147483668"/>
              <pc:sldLayoutMk cId="2256488884" sldId="2147483680"/>
              <ac:picMk id="6" creationId="{E520C5A8-3F51-DF6D-F3DB-F55766275C50}"/>
            </ac:picMkLst>
          </pc:pic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403A4B-3CA9-08BC-3106-A07620E6E1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08244" y="345293"/>
            <a:ext cx="2628900" cy="2628900"/>
          </a:xfrm>
          <a:prstGeom prst="rect">
            <a:avLst/>
          </a:prstGeom>
        </p:spPr>
      </p:pic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CD70B1E5-79F5-12B0-1DDF-B717949EE536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3669831" y="496780"/>
            <a:ext cx="2305727" cy="2305727"/>
          </a:xfrm>
          <a:prstGeom prst="ellipse">
            <a:avLst/>
          </a:prstGeom>
          <a:pattFill prst="lgCheck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en-US" dirty="0"/>
          </a:p>
        </p:txBody>
      </p:sp>
      <p:pic>
        <p:nvPicPr>
          <p:cNvPr id="11" name="Picture 10" descr="A brown rectangle">
            <a:extLst>
              <a:ext uri="{FF2B5EF4-FFF2-40B4-BE49-F238E27FC236}">
                <a16:creationId xmlns:a16="http://schemas.microsoft.com/office/drawing/2014/main" id="{89B2765F-E0D1-394D-C53D-C9163D2647D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00400" y="5254800"/>
            <a:ext cx="3232609" cy="2517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520C5A8-3F51-DF6D-F3DB-F55766275C5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l="25956" t="29020" r="25993"/>
          <a:stretch/>
        </p:blipFill>
        <p:spPr>
          <a:xfrm>
            <a:off x="0" y="-1"/>
            <a:ext cx="3200400" cy="4036743"/>
          </a:xfrm>
          <a:prstGeom prst="rect">
            <a:avLst/>
          </a:prstGeom>
        </p:spPr>
      </p:pic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36877467-79C8-6DC2-F906-1A43F9F5368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374444" y="448247"/>
            <a:ext cx="2457966" cy="2457966"/>
          </a:xfrm>
          <a:prstGeom prst="ellipse">
            <a:avLst/>
          </a:prstGeom>
          <a:pattFill prst="lgCheck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4888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0">
          <p15:clr>
            <a:srgbClr val="FBAE40"/>
          </p15:clr>
        </p15:guide>
        <p15:guide id="2" pos="2016">
          <p15:clr>
            <a:srgbClr val="FBAE40"/>
          </p15:clr>
        </p15:guide>
        <p15:guide id="3" orient="horz" pos="4826">
          <p15:clr>
            <a:srgbClr val="FBAE40"/>
          </p15:clr>
        </p15:guide>
        <p15:guide id="4" pos="3962">
          <p15:clr>
            <a:srgbClr val="FBAE40"/>
          </p15:clr>
        </p15:guide>
        <p15:guide id="5" pos="70">
          <p15:clr>
            <a:srgbClr val="FBAE40"/>
          </p15:clr>
        </p15:guide>
        <p15:guide id="6" orient="horz" pos="163">
          <p15:clr>
            <a:srgbClr val="FBAE40"/>
          </p15:clr>
        </p15:guide>
        <p15:guide id="7" orient="horz" pos="4756">
          <p15:clr>
            <a:srgbClr val="FBAE40"/>
          </p15:clr>
        </p15:guide>
        <p15:guide id="8" pos="162">
          <p15:clr>
            <a:srgbClr val="FBAE40"/>
          </p15:clr>
        </p15:guide>
        <p15:guide id="9" pos="3893">
          <p15:clr>
            <a:srgbClr val="FBAE40"/>
          </p15:clr>
        </p15:guide>
        <p15:guide id="10" pos="1923">
          <p15:clr>
            <a:srgbClr val="FBAE40"/>
          </p15:clr>
        </p15:guide>
        <p15:guide id="11" pos="2109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0055" y="413810"/>
            <a:ext cx="552069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0055" y="2069042"/>
            <a:ext cx="552069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40055" y="7203865"/>
            <a:ext cx="144018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4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EDF3594-1D28-F847-88AE-0AEA6B8CC8E1}" type="datetimeFigureOut">
              <a:rPr lang="en-US" smtClean="0"/>
              <a:t>4/23/25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20265" y="7203865"/>
            <a:ext cx="216027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4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20565" y="7203865"/>
            <a:ext cx="144018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4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0A80094-CCB2-8B40-B6BB-6BA2957ABF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103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txStyles>
    <p:titleStyle>
      <a:lvl1pPr algn="l" defTabSz="640080" rtl="0" eaLnBrk="1" latinLnBrk="0" hangingPunct="1">
        <a:lnSpc>
          <a:spcPct val="90000"/>
        </a:lnSpc>
        <a:spcBef>
          <a:spcPct val="0"/>
        </a:spcBef>
        <a:buNone/>
        <a:defRPr sz="30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0020" indent="-160020" algn="l" defTabSz="64008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196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2pPr>
      <a:lvl3pPr marL="80010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2014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4pPr>
      <a:lvl5pPr marL="144018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5pPr>
      <a:lvl6pPr marL="176022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208026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72034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1pPr>
      <a:lvl2pPr marL="32004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24028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46ADB86-A5A2-A49D-AA31-73DC2AFD81AA}"/>
              </a:ext>
            </a:extLst>
          </p:cNvPr>
          <p:cNvSpPr txBox="1">
            <a:spLocks/>
          </p:cNvSpPr>
          <p:nvPr/>
        </p:nvSpPr>
        <p:spPr>
          <a:xfrm>
            <a:off x="257175" y="4171532"/>
            <a:ext cx="2743200" cy="79513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32006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 kern="1200">
                <a:solidFill>
                  <a:srgbClr val="E67525"/>
                </a:solidFill>
                <a:latin typeface="Arial Black" panose="020B0604020202020204" pitchFamily="34" charset="0"/>
                <a:ea typeface="+mn-ea"/>
                <a:cs typeface="Arial Black" panose="020B0604020202020204" pitchFamily="34" charset="0"/>
              </a:defRPr>
            </a:lvl1pPr>
            <a:lvl2pPr marL="160034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20067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80101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40135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80185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40219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00253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0287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defRPr/>
            </a:pPr>
            <a:r>
              <a:rPr lang="ar" sz="2200" b="1" i="0" u="none" baseline="0" dirty="0"/>
              <a:t>يرسم برنامج SUN Meals البسمة على وجوه الأطفال طوال فصل الصيف!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3F8607-E9F7-3663-87C5-B3D61ECB7DC7}"/>
              </a:ext>
            </a:extLst>
          </p:cNvPr>
          <p:cNvSpPr txBox="1">
            <a:spLocks/>
          </p:cNvSpPr>
          <p:nvPr/>
        </p:nvSpPr>
        <p:spPr>
          <a:xfrm>
            <a:off x="257174" y="5222501"/>
            <a:ext cx="2743200" cy="447675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32006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60034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20067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80101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40135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80185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40219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00253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0287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defRPr/>
            </a:pPr>
            <a:r>
              <a:rPr lang="ar" sz="1300" b="1" i="0" u="none" baseline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تقديم وجبات مغذية في بيئات جماعية</a:t>
            </a:r>
            <a:endParaRPr lang="ar" sz="1300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CA8BEBA0-F68D-5A18-65F7-F78DFE46C1B3}"/>
              </a:ext>
            </a:extLst>
          </p:cNvPr>
          <p:cNvSpPr txBox="1">
            <a:spLocks/>
          </p:cNvSpPr>
          <p:nvPr/>
        </p:nvSpPr>
        <p:spPr>
          <a:xfrm>
            <a:off x="257175" y="5488496"/>
            <a:ext cx="2743200" cy="1111167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32006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60034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20067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80101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40135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80185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40219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00253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0287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defRPr/>
            </a:pPr>
            <a:r>
              <a:rPr lang="ar" sz="1300" b="0" i="0" u="none" baseline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نقدم وجبات أساسية مغذية ووجبات خفيفة مجانية في مواقع الوجبات المؤهلة. يمكن للأطفال البالغ أعمارهم 18 عامًا فأقل الاستمتاع بتناول طعام صحي، وصنع ذكريات خلال فصل الصيف، ومقابلة أصدقاء جُدد! </a:t>
            </a:r>
          </a:p>
        </p:txBody>
      </p:sp>
      <p:pic>
        <p:nvPicPr>
          <p:cNvPr id="14" name="Picture 13" descr="شعار SUN Meals">
            <a:extLst>
              <a:ext uri="{FF2B5EF4-FFF2-40B4-BE49-F238E27FC236}">
                <a16:creationId xmlns:a16="http://schemas.microsoft.com/office/drawing/2014/main" id="{917BE521-AA92-B4BA-4B77-4755B133F18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656" r="17688"/>
          <a:stretch/>
        </p:blipFill>
        <p:spPr>
          <a:xfrm>
            <a:off x="417515" y="6666568"/>
            <a:ext cx="2288099" cy="884792"/>
          </a:xfrm>
          <a:prstGeom prst="rect">
            <a:avLst/>
          </a:prstGeom>
        </p:spPr>
      </p:pic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1D3404E8-92A0-DADF-A769-3CDAD021A7D0}"/>
              </a:ext>
            </a:extLst>
          </p:cNvPr>
          <p:cNvSpPr txBox="1">
            <a:spLocks/>
          </p:cNvSpPr>
          <p:nvPr/>
        </p:nvSpPr>
        <p:spPr>
          <a:xfrm>
            <a:off x="3390240" y="3115504"/>
            <a:ext cx="2743199" cy="211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60034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20067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80101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40135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80185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40219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00253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0287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defRPr/>
            </a:pPr>
            <a:r>
              <a:rPr lang="ar" sz="1500" b="1" i="0" u="none" baseline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ما الذي يجعلك تختار برنامج</a:t>
            </a:r>
            <a:br>
              <a:rPr lang="en-US" sz="1500" b="1" i="0" u="none" baseline="0" dirty="0">
                <a:solidFill>
                  <a:srgbClr val="000000">
                    <a:lumMod val="65000"/>
                    <a:lumOff val="35000"/>
                  </a:srgbClr>
                </a:solidFill>
              </a:rPr>
            </a:br>
            <a:r>
              <a:rPr lang="ar" sz="1500" b="1" i="0" u="none" baseline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SUN Meals؟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1AED95C5-7571-060D-2F6F-D84E587B6C7C}"/>
              </a:ext>
            </a:extLst>
          </p:cNvPr>
          <p:cNvSpPr txBox="1">
            <a:spLocks/>
          </p:cNvSpPr>
          <p:nvPr/>
        </p:nvSpPr>
        <p:spPr>
          <a:xfrm>
            <a:off x="3390239" y="3672536"/>
            <a:ext cx="2641510" cy="12007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60034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20067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80101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40135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80185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40219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00253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0287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r" rtl="1">
              <a:buFont typeface="Arial" panose="020B0604020202020204" pitchFamily="34" charset="0"/>
              <a:buChar char="•"/>
              <a:defRPr/>
            </a:pPr>
            <a:r>
              <a:rPr lang="ar" sz="1300" b="0" i="0" u="none" baseline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تعزز الوجبات الغذائية المتوازنة خلال فصل الصيف عملية النمو والتطور لدى الأطفال. </a:t>
            </a:r>
          </a:p>
          <a:p>
            <a:pPr marL="285750" indent="-285750" algn="r" rtl="1">
              <a:buFont typeface="Arial" panose="020B0604020202020204" pitchFamily="34" charset="0"/>
              <a:buChar char="•"/>
              <a:defRPr/>
            </a:pPr>
            <a:r>
              <a:rPr lang="ar" sz="1300" b="0" i="0" u="none" baseline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تقدم العديد من مواقع الوجبات أيضًا أنشطة صيفية للأطفال.</a:t>
            </a:r>
          </a:p>
          <a:p>
            <a:pPr marL="285750" indent="-285750" algn="r" rtl="1">
              <a:buFont typeface="Arial" panose="020B0604020202020204" pitchFamily="34" charset="0"/>
              <a:buChar char="•"/>
              <a:defRPr/>
            </a:pPr>
            <a:r>
              <a:rPr lang="ar" sz="1300" b="0" i="0" u="none" baseline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يمكن للأطفال المؤهلين الحصول على إعانات برنامج SUN Bucks أيضًا. 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D885032-2631-AC6D-6483-2E0D92A3724B}"/>
              </a:ext>
            </a:extLst>
          </p:cNvPr>
          <p:cNvSpPr txBox="1"/>
          <p:nvPr/>
        </p:nvSpPr>
        <p:spPr>
          <a:xfrm>
            <a:off x="4263052" y="5761968"/>
            <a:ext cx="1981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" sz="1200" b="0" i="0" u="none" baseline="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امسح الرمز ضوئيًا لمعرفة خيارات الوجبات وإعانات البقالة في منطقتك.</a:t>
            </a:r>
          </a:p>
        </p:txBody>
      </p:sp>
      <p:pic>
        <p:nvPicPr>
          <p:cNvPr id="17" name="Picture Placeholder 8" descr="امسح الرمز ضوئيًا لمعرفة خيارات الوجبات وإعانات البقالة.  يتم توفير جزء من التمويل عن طريق وزارة الزراعة الأمريكية.">
            <a:extLst>
              <a:ext uri="{FF2B5EF4-FFF2-40B4-BE49-F238E27FC236}">
                <a16:creationId xmlns:a16="http://schemas.microsoft.com/office/drawing/2014/main" id="{725B673B-3707-195F-5905-B82C69FA6E0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67" b="1967"/>
          <a:stretch/>
        </p:blipFill>
        <p:spPr>
          <a:xfrm>
            <a:off x="3432714" y="5670462"/>
            <a:ext cx="672797" cy="646331"/>
          </a:xfrm>
          <a:prstGeom prst="rect">
            <a:avLst/>
          </a:prstGeom>
        </p:spPr>
      </p:pic>
      <p:pic>
        <p:nvPicPr>
          <p:cNvPr id="8" name="Picture 7" descr="البريد الإلكتروني">
            <a:extLst>
              <a:ext uri="{FF2B5EF4-FFF2-40B4-BE49-F238E27FC236}">
                <a16:creationId xmlns:a16="http://schemas.microsoft.com/office/drawing/2014/main" id="{ABB5A834-928D-C646-443A-784D4606694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9270" y="6461584"/>
            <a:ext cx="165581" cy="159419"/>
          </a:xfrm>
          <a:prstGeom prst="rect">
            <a:avLst/>
          </a:prstGeom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A45E5F27-2319-56F5-85FE-0E264FD4A590}"/>
              </a:ext>
            </a:extLst>
          </p:cNvPr>
          <p:cNvSpPr txBox="1">
            <a:spLocks/>
          </p:cNvSpPr>
          <p:nvPr/>
        </p:nvSpPr>
        <p:spPr>
          <a:xfrm>
            <a:off x="3600774" y="6414287"/>
            <a:ext cx="2382511" cy="2338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60034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20067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80101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40135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80185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40219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00253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0287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" sz="1200" b="0" i="0" u="sng" baseline="0" dirty="0">
                <a:solidFill>
                  <a:schemeClr val="bg1"/>
                </a:solidFill>
              </a:rPr>
              <a:t>insertyouremail@abc.xyz</a:t>
            </a:r>
            <a:endParaRPr lang="ar" sz="1200" u="sng" dirty="0">
              <a:solidFill>
                <a:schemeClr val="bg1"/>
              </a:solidFill>
            </a:endParaRPr>
          </a:p>
        </p:txBody>
      </p:sp>
      <p:pic>
        <p:nvPicPr>
          <p:cNvPr id="10" name="Picture 9" descr="الهاتف">
            <a:extLst>
              <a:ext uri="{FF2B5EF4-FFF2-40B4-BE49-F238E27FC236}">
                <a16:creationId xmlns:a16="http://schemas.microsoft.com/office/drawing/2014/main" id="{8961F271-B74E-597E-9DA4-66C05316771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9270" y="6666568"/>
            <a:ext cx="165581" cy="159087"/>
          </a:xfrm>
          <a:prstGeom prst="rect">
            <a:avLst/>
          </a:prstGeom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4CE629D3-6FCE-5672-3B91-BBC823E05F79}"/>
              </a:ext>
            </a:extLst>
          </p:cNvPr>
          <p:cNvSpPr txBox="1">
            <a:spLocks/>
          </p:cNvSpPr>
          <p:nvPr/>
        </p:nvSpPr>
        <p:spPr>
          <a:xfrm>
            <a:off x="3600774" y="6620532"/>
            <a:ext cx="2382511" cy="2622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60034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20067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80101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40135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80185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40219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00253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0287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" sz="1200" b="0" i="0" u="none" baseline="0" dirty="0">
                <a:solidFill>
                  <a:schemeClr val="bg1"/>
                </a:solidFill>
              </a:rPr>
              <a:t>(123) 456-7890</a:t>
            </a:r>
          </a:p>
        </p:txBody>
      </p:sp>
      <p:pic>
        <p:nvPicPr>
          <p:cNvPr id="12" name="Picture 11" descr="الموقع الإلكتروني">
            <a:extLst>
              <a:ext uri="{FF2B5EF4-FFF2-40B4-BE49-F238E27FC236}">
                <a16:creationId xmlns:a16="http://schemas.microsoft.com/office/drawing/2014/main" id="{F453631E-1ABD-2A24-B4A0-BAF67089086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6791" y="6859311"/>
            <a:ext cx="168061" cy="161808"/>
          </a:xfrm>
          <a:prstGeom prst="rect">
            <a:avLst/>
          </a:prstGeom>
        </p:spPr>
      </p:pic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EB2C868E-5547-3CC9-0E8C-BFC319A72719}"/>
              </a:ext>
            </a:extLst>
          </p:cNvPr>
          <p:cNvSpPr txBox="1">
            <a:spLocks/>
          </p:cNvSpPr>
          <p:nvPr/>
        </p:nvSpPr>
        <p:spPr>
          <a:xfrm>
            <a:off x="3600773" y="6818283"/>
            <a:ext cx="2382511" cy="2622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60034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20067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80101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40135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80185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40219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00253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0287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" sz="1200" b="0" i="0" u="sng" baseline="0" dirty="0">
                <a:solidFill>
                  <a:schemeClr val="bg1"/>
                </a:solidFill>
              </a:rPr>
              <a:t>fns.usda.gov/summer</a:t>
            </a:r>
          </a:p>
        </p:txBody>
      </p:sp>
      <p:sp>
        <p:nvSpPr>
          <p:cNvPr id="18" name="Text Placeholder 25">
            <a:extLst>
              <a:ext uri="{FF2B5EF4-FFF2-40B4-BE49-F238E27FC236}">
                <a16:creationId xmlns:a16="http://schemas.microsoft.com/office/drawing/2014/main" id="{0A476CEF-B82E-03CD-625C-E973B2D7A4BD}"/>
              </a:ext>
            </a:extLst>
          </p:cNvPr>
          <p:cNvSpPr txBox="1"/>
          <p:nvPr/>
        </p:nvSpPr>
        <p:spPr>
          <a:xfrm>
            <a:off x="4265023" y="7427107"/>
            <a:ext cx="2118220" cy="293744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l" defTabSz="10287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715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58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2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145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289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32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576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719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28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يتم توفير جزء من التمويل عن طريق وزارة الزراعة الأمريكية.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 Placeholder 25">
            <a:extLst>
              <a:ext uri="{FF2B5EF4-FFF2-40B4-BE49-F238E27FC236}">
                <a16:creationId xmlns:a16="http://schemas.microsoft.com/office/drawing/2014/main" id="{89225DD3-529F-77D0-CF4E-B661ADE93747}"/>
              </a:ext>
            </a:extLst>
          </p:cNvPr>
          <p:cNvSpPr txBox="1">
            <a:spLocks/>
          </p:cNvSpPr>
          <p:nvPr/>
        </p:nvSpPr>
        <p:spPr>
          <a:xfrm>
            <a:off x="3200400" y="7413116"/>
            <a:ext cx="742349" cy="25284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10287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715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58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2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145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289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32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576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719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" sz="800" b="0" i="0" u="none" baseline="0" dirty="0">
                <a:solidFill>
                  <a:schemeClr val="bg1"/>
                </a:solidFill>
              </a:rPr>
              <a:t>الصيف 2024</a:t>
            </a:r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322223CE-11C0-83C4-6A81-17F7209C84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3669831" y="496780"/>
            <a:ext cx="2305727" cy="2305727"/>
          </a:xfrm>
          <a:prstGeom prst="ellipse">
            <a:avLst/>
          </a:prstGeom>
          <a:pattFill prst="lgCheck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ar" sz="1200" dirty="0"/>
          </a:p>
        </p:txBody>
      </p: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D22D3A14-CD02-7C5A-5AF1-0471AFD0CF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374444" y="448247"/>
            <a:ext cx="2457966" cy="2457966"/>
          </a:xfrm>
          <a:prstGeom prst="ellipse">
            <a:avLst/>
          </a:prstGeom>
          <a:pattFill prst="lgCheck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ar" sz="1200" dirty="0"/>
          </a:p>
        </p:txBody>
      </p:sp>
    </p:spTree>
    <p:extLst>
      <p:ext uri="{BB962C8B-B14F-4D97-AF65-F5344CB8AC3E}">
        <p14:creationId xmlns:p14="http://schemas.microsoft.com/office/powerpoint/2010/main" val="27393593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3fb875a-8af9-4255-b008-0995492d31cd" xsi:nil="true"/>
    <lcf76f155ced4ddcb4097134ff3c332f xmlns="eb9ed168-19c8-4633-a1ec-ec6df6c71bf0">
      <Terms xmlns="http://schemas.microsoft.com/office/infopath/2007/PartnerControls"/>
    </lcf76f155ced4ddcb4097134ff3c332f>
    <LastModified xmlns="eb9ed168-19c8-4633-a1ec-ec6df6c71bf0">2025-04-30T21:32:16+00:00</LastModified>
    <OriginallyCreated xmlns="eb9ed168-19c8-4633-a1ec-ec6df6c71bf0" xsi:nil="true"/>
    <ProgramArea xmlns="eb9ed168-19c8-4633-a1ec-ec6df6c71bf0" xsi:nil="true"/>
    <Status xmlns="eb9ed168-19c8-4633-a1ec-ec6df6c71bf0">DRAFT</Status>
    <UnsubscribeRate xmlns="eb9ed168-19c8-4633-a1ec-ec6df6c71bf0" xsi:nil="true"/>
    <TaxKeywordTaxHTField xmlns="2cbf940b-6aba-4986-a9fb-a77064a2dcb6">
      <Terms xmlns="http://schemas.microsoft.com/office/infopath/2007/PartnerControls"/>
    </TaxKeywordTaxHTField>
    <ItemID xmlns="eb9ed168-19c8-4633-a1ec-ec6df6c71bf0" xsi:nil="true"/>
    <Region xmlns="eb9ed168-19c8-4633-a1ec-ec6df6c71bf0" xsi:nil="true"/>
    <ztdy xmlns="eb9ed168-19c8-4633-a1ec-ec6df6c71bf0" xsi:nil="true"/>
    <Type2 xmlns="eb9ed168-19c8-4633-a1ec-ec6df6c71bf0" xsi:nil="true"/>
    <OpenRate xmlns="eb9ed168-19c8-4633-a1ec-ec6df6c71bf0" xsi:nil="true"/>
    <ClicktoOpenRate xmlns="eb9ed168-19c8-4633-a1ec-ec6df6c71bf0" xsi:nil="true"/>
    <FileType xmlns="eb9ed168-19c8-4633-a1ec-ec6df6c71bf0" xsi:nil="true"/>
    <EmailsSent xmlns="eb9ed168-19c8-4633-a1ec-ec6df6c71bf0" xsi:nil="true"/>
    <lf72238c114b404fb1a75ce5a3e1294c xmlns="eb9ed168-19c8-4633-a1ec-ec6df6c71bf0">
      <Terms xmlns="http://schemas.microsoft.com/office/infopath/2007/PartnerControls"/>
    </lf72238c114b404fb1a75ce5a3e1294c>
    <DocumentType xmlns="eb9ed168-19c8-4633-a1ec-ec6df6c71bf0" xsi:nil="true"/>
    <_dlc_DocId xmlns="2cbf940b-6aba-4986-a9fb-a77064a2dcb6">6N43MEY3ZP3S-407578889-42401</_dlc_DocId>
    <_dlc_DocIdUrl xmlns="2cbf940b-6aba-4986-a9fb-a77064a2dcb6">
      <Url>https://usdagcc.sharepoint.com/sites/FNS-OPS-CommsD/_layouts/15/DocIdRedir.aspx?ID=6N43MEY3ZP3S-407578889-42401</Url>
      <Description>6N43MEY3ZP3S-407578889-42401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EA5F15B49BBD46BAD24569EAF4F923" ma:contentTypeVersion="38" ma:contentTypeDescription="Create a new document." ma:contentTypeScope="" ma:versionID="5ff3c6d95fa2e7171dc62cc4efd5a51f">
  <xsd:schema xmlns:xsd="http://www.w3.org/2001/XMLSchema" xmlns:xs="http://www.w3.org/2001/XMLSchema" xmlns:p="http://schemas.microsoft.com/office/2006/metadata/properties" xmlns:ns2="eb9ed168-19c8-4633-a1ec-ec6df6c71bf0" xmlns:ns3="2cbf940b-6aba-4986-a9fb-a77064a2dcb6" xmlns:ns4="73fb875a-8af9-4255-b008-0995492d31cd" targetNamespace="http://schemas.microsoft.com/office/2006/metadata/properties" ma:root="true" ma:fieldsID="9dc678e94515cd8d8f9fb1eadbf41bef" ns2:_="" ns3:_="" ns4:_="">
    <xsd:import namespace="eb9ed168-19c8-4633-a1ec-ec6df6c71bf0"/>
    <xsd:import namespace="2cbf940b-6aba-4986-a9fb-a77064a2dcb6"/>
    <xsd:import namespace="73fb875a-8af9-4255-b008-0995492d31cd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DocumentType" minOccurs="0"/>
                <xsd:element ref="ns3:SharedWithUsers" minOccurs="0"/>
                <xsd:element ref="ns3:SharedWithDetails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EmailsSent" minOccurs="0"/>
                <xsd:element ref="ns2:OpenRate" minOccurs="0"/>
                <xsd:element ref="ns2:ClicktoOpenRate" minOccurs="0"/>
                <xsd:element ref="ns2:UnsubscribeRate" minOccurs="0"/>
                <xsd:element ref="ns2:Region" minOccurs="0"/>
                <xsd:element ref="ns2:OriginallyCreated" minOccurs="0"/>
                <xsd:element ref="ns2:ztdy" minOccurs="0"/>
                <xsd:element ref="ns2:ItemID" minOccurs="0"/>
                <xsd:element ref="ns2:LastModified" minOccurs="0"/>
                <xsd:element ref="ns2:Type2" minOccurs="0"/>
                <xsd:element ref="ns2:MediaLengthInSeconds" minOccurs="0"/>
                <xsd:element ref="ns3:_dlc_DocId" minOccurs="0"/>
                <xsd:element ref="ns3:_dlc_DocIdUrl" minOccurs="0"/>
                <xsd:element ref="ns3:_dlc_DocIdPersistId" minOccurs="0"/>
                <xsd:element ref="ns2:FileType" minOccurs="0"/>
                <xsd:element ref="ns2:ProgramArea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  <xsd:element ref="ns3:TaxKeywordTaxHTField" minOccurs="0"/>
                <xsd:element ref="ns2:lf72238c114b404fb1a75ce5a3e1294c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9ed168-19c8-4633-a1ec-ec6df6c71bf0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DRAFT" ma:format="Dropdown" ma:internalName="Status">
      <xsd:simpleType>
        <xsd:union memberTypes="dms:Text">
          <xsd:simpleType>
            <xsd:restriction base="dms:Choice">
              <xsd:enumeration value="FINAL"/>
              <xsd:enumeration value="DRAFT"/>
              <xsd:enumeration value="WITHDRAWN"/>
              <xsd:enumeration value="Ready for Review"/>
            </xsd:restriction>
          </xsd:simpleType>
        </xsd:union>
      </xsd:simpleType>
    </xsd:element>
    <xsd:element name="DocumentType" ma:index="3" nillable="true" ma:displayName="Document Type" ma:format="Dropdown" ma:internalName="DocumentType">
      <xsd:simpleType>
        <xsd:union memberTypes="dms:Text">
          <xsd:simpleType>
            <xsd:restriction base="dms:Choice">
              <xsd:enumeration value="Speech"/>
              <xsd:enumeration value="Interview Briefing"/>
              <xsd:enumeration value="Resource"/>
              <xsd:enumeration value="Procedural"/>
            </xsd:restriction>
          </xsd:simpleType>
        </xsd:union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hidden="true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hidden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hidden="true" ma:internalName="MediaServiceOCR" ma:readOnly="true">
      <xsd:simpleType>
        <xsd:restriction base="dms:Note"/>
      </xsd:simpleType>
    </xsd:element>
    <xsd:element name="EmailsSent" ma:index="20" nillable="true" ma:displayName="Emails Sent" ma:decimals="0" ma:format="Dropdown" ma:internalName="EmailsSent" ma:percentage="FALSE">
      <xsd:simpleType>
        <xsd:restriction base="dms:Number"/>
      </xsd:simpleType>
    </xsd:element>
    <xsd:element name="OpenRate" ma:index="21" nillable="true" ma:displayName="Open Rate" ma:format="Dropdown" ma:internalName="OpenRate" ma:percentage="TRUE">
      <xsd:simpleType>
        <xsd:restriction base="dms:Number"/>
      </xsd:simpleType>
    </xsd:element>
    <xsd:element name="ClicktoOpenRate" ma:index="22" nillable="true" ma:displayName="Click to Open Rate" ma:format="Dropdown" ma:internalName="ClicktoOpenRate" ma:percentage="TRUE">
      <xsd:simpleType>
        <xsd:restriction base="dms:Number"/>
      </xsd:simpleType>
    </xsd:element>
    <xsd:element name="UnsubscribeRate" ma:index="23" nillable="true" ma:displayName="Unsubscribe Rate" ma:format="Dropdown" ma:internalName="UnsubscribeRate" ma:percentage="TRUE">
      <xsd:simpleType>
        <xsd:restriction base="dms:Number"/>
      </xsd:simpleType>
    </xsd:element>
    <xsd:element name="Region" ma:index="24" nillable="true" ma:displayName="Region" ma:format="Dropdown" ma:internalName="Region">
      <xsd:simpleType>
        <xsd:restriction base="dms:Text">
          <xsd:maxLength value="255"/>
        </xsd:restriction>
      </xsd:simpleType>
    </xsd:element>
    <xsd:element name="OriginallyCreated" ma:index="25" nillable="true" ma:displayName="Originally Created" ma:format="DateOnly" ma:internalName="OriginallyCreated">
      <xsd:simpleType>
        <xsd:restriction base="dms:DateTime"/>
      </xsd:simpleType>
    </xsd:element>
    <xsd:element name="ztdy" ma:index="26" nillable="true" ma:displayName="Last Updated" ma:internalName="ztdy">
      <xsd:simpleType>
        <xsd:restriction base="dms:DateTime"/>
      </xsd:simpleType>
    </xsd:element>
    <xsd:element name="ItemID" ma:index="27" nillable="true" ma:displayName="ItemID" ma:decimals="0" ma:description="This column matches documents saved on SharePoint to their associated record in COMPASS" ma:format="Dropdown" ma:internalName="ItemID" ma:percentage="FALSE">
      <xsd:simpleType>
        <xsd:restriction base="dms:Number"/>
      </xsd:simpleType>
    </xsd:element>
    <xsd:element name="LastModified" ma:index="28" nillable="true" ma:displayName="Last Modified" ma:default="[today]" ma:format="DateTime" ma:internalName="LastModified">
      <xsd:simpleType>
        <xsd:restriction base="dms:DateTime"/>
      </xsd:simpleType>
    </xsd:element>
    <xsd:element name="Type2" ma:index="29" nillable="true" ma:displayName="Type 2" ma:description="Type of briefing" ma:format="Dropdown" ma:internalName="Type2">
      <xsd:simpleType>
        <xsd:union memberTypes="dms:Text">
          <xsd:simpleType>
            <xsd:restriction base="dms:Choice">
              <xsd:enumeration value="Interview"/>
              <xsd:enumeration value="Speech"/>
              <xsd:enumeration value="Talking Points"/>
            </xsd:restriction>
          </xsd:simpleType>
        </xsd:union>
      </xsd:simpleType>
    </xsd:element>
    <xsd:element name="MediaLengthInSeconds" ma:index="30" nillable="true" ma:displayName="MediaLengthInSeconds" ma:hidden="true" ma:internalName="MediaLengthInSeconds" ma:readOnly="true">
      <xsd:simpleType>
        <xsd:restriction base="dms:Unknown"/>
      </xsd:simpleType>
    </xsd:element>
    <xsd:element name="FileType" ma:index="34" nillable="true" ma:displayName="File Type" ma:format="Dropdown" ma:internalName="FileType">
      <xsd:simpleType>
        <xsd:restriction base="dms:Choice">
          <xsd:enumeration value="Communications Plan"/>
          <xsd:enumeration value="Press Release"/>
          <xsd:enumeration value="Blog"/>
          <xsd:enumeration value="Social Media Content"/>
          <xsd:enumeration value="Talking Points"/>
          <xsd:enumeration value="Questions and Answers"/>
          <xsd:enumeration value="Source Material"/>
          <xsd:enumeration value="Infographic"/>
          <xsd:enumeration value="Background"/>
        </xsd:restriction>
      </xsd:simpleType>
    </xsd:element>
    <xsd:element name="ProgramArea" ma:index="35" nillable="true" ma:displayName="Program Area" ma:format="Dropdown" ma:internalName="ProgramArea">
      <xsd:simpleType>
        <xsd:restriction base="dms:Choice">
          <xsd:enumeration value="SNAP"/>
          <xsd:enumeration value="CN"/>
          <xsd:enumeration value="CNPP"/>
          <xsd:enumeration value="SNAS"/>
          <xsd:enumeration value="Agency"/>
          <xsd:enumeration value="Mission Area"/>
          <xsd:enumeration value="Department"/>
        </xsd:restriction>
      </xsd:simpleType>
    </xsd:element>
    <xsd:element name="lcf76f155ced4ddcb4097134ff3c332f" ma:index="37" nillable="true" ma:taxonomy="true" ma:internalName="lcf76f155ced4ddcb4097134ff3c332f" ma:taxonomyFieldName="MediaServiceImageTags" ma:displayName="Image Tags" ma:readOnly="false" ma:fieldId="{5cf76f15-5ced-4ddc-b409-7134ff3c332f}" ma:taxonomyMulti="true" ma:sspId="8ff62593-b918-4deb-ac08-0d74ac0cc7e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4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f72238c114b404fb1a75ce5a3e1294c" ma:index="44" nillable="true" ma:taxonomy="true" ma:internalName="lf72238c114b404fb1a75ce5a3e1294c" ma:taxonomyFieldName="Portfolio" ma:displayName="Portfolio" ma:default="" ma:fieldId="{5f72238c-114b-404f-b1a7-5ce5a3e1294c}" ma:sspId="8ff62593-b918-4deb-ac08-0d74ac0cc7e6" ma:termSetId="db8b019d-5474-42da-9c3a-c726b894899f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bf940b-6aba-4986-a9fb-a77064a2dcb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hidden="true" ma:internalName="SharedWithDetails" ma:readOnly="true">
      <xsd:simpleType>
        <xsd:restriction base="dms:Note"/>
      </xsd:simpleType>
    </xsd:element>
    <xsd:element name="_dlc_DocId" ma:index="31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3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33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KeywordTaxHTField" ma:index="42" nillable="true" ma:taxonomy="true" ma:internalName="TaxKeywordTaxHTField" ma:taxonomyFieldName="TaxKeyword" ma:displayName="Enterprise Keywords" ma:readOnly="false" ma:fieldId="{23f27201-bee3-471e-b2e7-b64fd8b7ca38}" ma:taxonomyMulti="true" ma:sspId="8ff62593-b918-4deb-ac08-0d74ac0cc7e6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fb875a-8af9-4255-b008-0995492d31cd" elementFormDefault="qualified">
    <xsd:import namespace="http://schemas.microsoft.com/office/2006/documentManagement/types"/>
    <xsd:import namespace="http://schemas.microsoft.com/office/infopath/2007/PartnerControls"/>
    <xsd:element name="TaxCatchAll" ma:index="38" nillable="true" ma:displayName="Taxonomy Catch All Column" ma:hidden="true" ma:list="{d976d5e6-56e2-4da2-a596-10eabbc312ed}" ma:internalName="TaxCatchAll" ma:showField="CatchAllData" ma:web="2cbf940b-6aba-4986-a9fb-a77064a2dcb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48C899B7-3FB4-4156-9606-BF67C81F1387}">
  <ds:schemaRefs>
    <ds:schemaRef ds:uri="98a26b81-0323-4ee7-a678-12700234d145"/>
    <ds:schemaRef ds:uri="http://schemas.microsoft.com/office/2006/documentManagement/types"/>
    <ds:schemaRef ds:uri="f720b77b-acc1-431f-a0e0-abbb3425c4d5"/>
    <ds:schemaRef ds:uri="http://purl.org/dc/terms/"/>
    <ds:schemaRef ds:uri="http://schemas.microsoft.com/office/infopath/2007/PartnerControls"/>
    <ds:schemaRef ds:uri="http://purl.org/dc/dcmitype/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CE13F4D-E9EA-4B2F-97FD-B60CB8B3FA3A}"/>
</file>

<file path=customXml/itemProps3.xml><?xml version="1.0" encoding="utf-8"?>
<ds:datastoreItem xmlns:ds="http://schemas.openxmlformats.org/officeDocument/2006/customXml" ds:itemID="{1C0353D8-0DC7-4CAB-9245-BAEBA97498D7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15FE5735-54A0-490E-AF2C-EE755C4B31DA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</TotalTime>
  <Words>136</Words>
  <Application>Microsoft Macintosh PowerPoint</Application>
  <PresentationFormat>Custom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Arial Black</vt:lpstr>
      <vt:lpstr>Office Theme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يرسم برنامج SUN Meals البسمة على وجوه الأطفال طوال فصل الصيف!</dc:title>
  <dc:subject/>
  <dc:creator>SUN Meals</dc:creator>
  <cp:keywords/>
  <dc:description/>
  <cp:lastModifiedBy>Microsoft Office User</cp:lastModifiedBy>
  <cp:revision>13</cp:revision>
  <dcterms:created xsi:type="dcterms:W3CDTF">2024-05-24T19:38:40Z</dcterms:created>
  <dcterms:modified xsi:type="dcterms:W3CDTF">2025-04-23T13:12:08Z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0x01010032EA5F15B49BBD46BAD24569EAF4F923</vt:lpwstr>
  </property>
  <property fmtid="{D5CDD505-2E9C-101B-9397-08002B2CF9AE}" pid="3" name="MediaServiceImageTags">
    <vt:lpwstr/>
  </property>
  <property fmtid="{D5CDD505-2E9C-101B-9397-08002B2CF9AE}" pid="4" name="_dlc_DocIdItemGuid">
    <vt:lpwstr>1c303b99-d1ea-4d4e-8503-1e2eea7ea6b4</vt:lpwstr>
  </property>
</Properties>
</file>