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7" r:id="rId5"/>
    <p:sldId id="266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0AD1D-3985-4C8E-A0C4-CF35B4A469E0}" v="6" dt="2025-04-22T18:41:43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/>
    <p:restoredTop sz="94726"/>
  </p:normalViewPr>
  <p:slideViewPr>
    <p:cSldViewPr snapToGrid="0" showGuides="1">
      <p:cViewPr varScale="1">
        <p:scale>
          <a:sx n="45" d="100"/>
          <a:sy n="45" d="100"/>
        </p:scale>
        <p:origin x="28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Burnett" userId="S::eburnett@cmrignite.com::e7ddc957-da61-42ca-9888-6105684849d3" providerId="AD" clId="Web-{FA55F5E9-D3B7-E283-086F-CFBE005D0BA3}"/>
    <pc:docChg chg="modSld">
      <pc:chgData name="Evan Burnett" userId="S::eburnett@cmrignite.com::e7ddc957-da61-42ca-9888-6105684849d3" providerId="AD" clId="Web-{FA55F5E9-D3B7-E283-086F-CFBE005D0BA3}" dt="2024-06-04T20:40:33.395" v="2" actId="20577"/>
      <pc:docMkLst>
        <pc:docMk/>
      </pc:docMkLst>
      <pc:sldChg chg="modSp">
        <pc:chgData name="Evan Burnett" userId="S::eburnett@cmrignite.com::e7ddc957-da61-42ca-9888-6105684849d3" providerId="AD" clId="Web-{FA55F5E9-D3B7-E283-086F-CFBE005D0BA3}" dt="2024-06-04T20:40:33.395" v="2" actId="20577"/>
        <pc:sldMkLst>
          <pc:docMk/>
          <pc:sldMk cId="3903142202" sldId="266"/>
        </pc:sldMkLst>
      </pc:sldChg>
    </pc:docChg>
  </pc:docChgLst>
  <pc:docChgLst>
    <pc:chgData name="Jae Chung" userId="95f87405-8f7d-4a23-8f85-7ab65ea213d7" providerId="ADAL" clId="{9CD97117-5A59-2E47-A83D-553EA92FEEED}"/>
    <pc:docChg chg="undo custSel modSld">
      <pc:chgData name="Jae Chung" userId="95f87405-8f7d-4a23-8f85-7ab65ea213d7" providerId="ADAL" clId="{9CD97117-5A59-2E47-A83D-553EA92FEEED}" dt="2025-02-26T22:17:33.866" v="112" actId="20577"/>
      <pc:docMkLst>
        <pc:docMk/>
      </pc:docMkLst>
      <pc:sldChg chg="modSp mod">
        <pc:chgData name="Jae Chung" userId="95f87405-8f7d-4a23-8f85-7ab65ea213d7" providerId="ADAL" clId="{9CD97117-5A59-2E47-A83D-553EA92FEEED}" dt="2025-02-26T22:17:33.866" v="112" actId="20577"/>
        <pc:sldMkLst>
          <pc:docMk/>
          <pc:sldMk cId="3903142202" sldId="266"/>
        </pc:sldMkLst>
        <pc:spChg chg="mod">
          <ac:chgData name="Jae Chung" userId="95f87405-8f7d-4a23-8f85-7ab65ea213d7" providerId="ADAL" clId="{9CD97117-5A59-2E47-A83D-553EA92FEEED}" dt="2025-02-26T22:17:33.866" v="112" actId="20577"/>
          <ac:spMkLst>
            <pc:docMk/>
            <pc:sldMk cId="3903142202" sldId="266"/>
            <ac:spMk id="18" creationId="{6BF9BF09-5BA0-0D7E-B0AB-BB02FFDD56EB}"/>
          </ac:spMkLst>
        </pc:spChg>
      </pc:sldChg>
      <pc:sldChg chg="modSp mod">
        <pc:chgData name="Jae Chung" userId="95f87405-8f7d-4a23-8f85-7ab65ea213d7" providerId="ADAL" clId="{9CD97117-5A59-2E47-A83D-553EA92FEEED}" dt="2025-02-26T20:59:23.293" v="1" actId="14100"/>
        <pc:sldMkLst>
          <pc:docMk/>
          <pc:sldMk cId="4131241177" sldId="267"/>
        </pc:sldMkLst>
        <pc:picChg chg="mod">
          <ac:chgData name="Jae Chung" userId="95f87405-8f7d-4a23-8f85-7ab65ea213d7" providerId="ADAL" clId="{9CD97117-5A59-2E47-A83D-553EA92FEEED}" dt="2025-02-26T20:59:23.293" v="1" actId="14100"/>
          <ac:picMkLst>
            <pc:docMk/>
            <pc:sldMk cId="4131241177" sldId="267"/>
            <ac:picMk id="5" creationId="{BEAFCE24-DBDC-A6A1-4894-0D13B3DA548A}"/>
          </ac:picMkLst>
        </pc:picChg>
      </pc:sldChg>
    </pc:docChg>
  </pc:docChgLst>
  <pc:docChgLst>
    <pc:chgData name="Mercedes Pérez Laguinge" userId="12f40722a716876d" providerId="LiveId" clId="{BFD0AD1D-3985-4C8E-A0C4-CF35B4A469E0}"/>
    <pc:docChg chg="custSel modSld modMainMaster">
      <pc:chgData name="Mercedes Pérez Laguinge" userId="12f40722a716876d" providerId="LiveId" clId="{BFD0AD1D-3985-4C8E-A0C4-CF35B4A469E0}" dt="2025-04-22T18:40:35.832" v="61" actId="13244"/>
      <pc:docMkLst>
        <pc:docMk/>
      </pc:docMkLst>
      <pc:sldChg chg="addSp modSp mod">
        <pc:chgData name="Mercedes Pérez Laguinge" userId="12f40722a716876d" providerId="LiveId" clId="{BFD0AD1D-3985-4C8E-A0C4-CF35B4A469E0}" dt="2025-04-22T18:40:35.832" v="61" actId="13244"/>
        <pc:sldMkLst>
          <pc:docMk/>
          <pc:sldMk cId="3903142202" sldId="266"/>
        </pc:sldMkLst>
        <pc:spChg chg="mod">
          <ac:chgData name="Mercedes Pérez Laguinge" userId="12f40722a716876d" providerId="LiveId" clId="{BFD0AD1D-3985-4C8E-A0C4-CF35B4A469E0}" dt="2025-04-22T18:37:16.121" v="1" actId="962"/>
          <ac:spMkLst>
            <pc:docMk/>
            <pc:sldMk cId="3903142202" sldId="266"/>
            <ac:spMk id="4" creationId="{95427D86-C231-C0DD-1A5C-CB32EE1CCD69}"/>
          </ac:spMkLst>
        </pc:spChg>
        <pc:spChg chg="mod ord">
          <ac:chgData name="Mercedes Pérez Laguinge" userId="12f40722a716876d" providerId="LiveId" clId="{BFD0AD1D-3985-4C8E-A0C4-CF35B4A469E0}" dt="2025-04-22T18:40:21.030" v="58" actId="13244"/>
          <ac:spMkLst>
            <pc:docMk/>
            <pc:sldMk cId="3903142202" sldId="266"/>
            <ac:spMk id="5" creationId="{FF8F6693-57A4-ABA5-6E8C-B96BA22399A7}"/>
          </ac:spMkLst>
        </pc:spChg>
        <pc:spChg chg="add mod ord">
          <ac:chgData name="Mercedes Pérez Laguinge" userId="12f40722a716876d" providerId="LiveId" clId="{BFD0AD1D-3985-4C8E-A0C4-CF35B4A469E0}" dt="2025-04-22T18:40:35.832" v="61" actId="13244"/>
          <ac:spMkLst>
            <pc:docMk/>
            <pc:sldMk cId="3903142202" sldId="266"/>
            <ac:spMk id="10" creationId="{70562D55-D285-1641-2EFD-71D257651829}"/>
          </ac:spMkLst>
        </pc:spChg>
        <pc:spChg chg="add mod ord">
          <ac:chgData name="Mercedes Pérez Laguinge" userId="12f40722a716876d" providerId="LiveId" clId="{BFD0AD1D-3985-4C8E-A0C4-CF35B4A469E0}" dt="2025-04-22T18:40:23.716" v="59" actId="13244"/>
          <ac:spMkLst>
            <pc:docMk/>
            <pc:sldMk cId="3903142202" sldId="266"/>
            <ac:spMk id="11" creationId="{72D7B3A4-5977-8199-0708-4AC8B569F1E1}"/>
          </ac:spMkLst>
        </pc:spChg>
        <pc:spChg chg="add mod ord">
          <ac:chgData name="Mercedes Pérez Laguinge" userId="12f40722a716876d" providerId="LiveId" clId="{BFD0AD1D-3985-4C8E-A0C4-CF35B4A469E0}" dt="2025-04-22T18:40:29.503" v="60" actId="13244"/>
          <ac:spMkLst>
            <pc:docMk/>
            <pc:sldMk cId="3903142202" sldId="266"/>
            <ac:spMk id="12" creationId="{1BF3E15F-3DDC-44F6-A8B8-920496E419F9}"/>
          </ac:spMkLst>
        </pc:spChg>
        <pc:picChg chg="mod">
          <ac:chgData name="Mercedes Pérez Laguinge" userId="12f40722a716876d" providerId="LiveId" clId="{BFD0AD1D-3985-4C8E-A0C4-CF35B4A469E0}" dt="2025-04-22T18:37:21.677" v="3" actId="962"/>
          <ac:picMkLst>
            <pc:docMk/>
            <pc:sldMk cId="3903142202" sldId="266"/>
            <ac:picMk id="2" creationId="{3CABA047-55E9-57E4-80AF-B9FF67928629}"/>
          </ac:picMkLst>
        </pc:picChg>
      </pc:sldChg>
      <pc:sldChg chg="modSp mod">
        <pc:chgData name="Mercedes Pérez Laguinge" userId="12f40722a716876d" providerId="LiveId" clId="{BFD0AD1D-3985-4C8E-A0C4-CF35B4A469E0}" dt="2025-04-22T18:37:11.789" v="0" actId="962"/>
        <pc:sldMkLst>
          <pc:docMk/>
          <pc:sldMk cId="4131241177" sldId="267"/>
        </pc:sldMkLst>
        <pc:spChg chg="mod">
          <ac:chgData name="Mercedes Pérez Laguinge" userId="12f40722a716876d" providerId="LiveId" clId="{BFD0AD1D-3985-4C8E-A0C4-CF35B4A469E0}" dt="2025-04-22T18:37:11.789" v="0" actId="962"/>
          <ac:spMkLst>
            <pc:docMk/>
            <pc:sldMk cId="4131241177" sldId="267"/>
            <ac:spMk id="6" creationId="{C05D14C6-F15A-CE71-27A9-8793F2AFD9E1}"/>
          </ac:spMkLst>
        </pc:spChg>
      </pc:sldChg>
      <pc:sldMasterChg chg="modSldLayout">
        <pc:chgData name="Mercedes Pérez Laguinge" userId="12f40722a716876d" providerId="LiveId" clId="{BFD0AD1D-3985-4C8E-A0C4-CF35B4A469E0}" dt="2025-04-22T18:38:13.445" v="9" actId="478"/>
        <pc:sldMasterMkLst>
          <pc:docMk/>
          <pc:sldMasterMk cId="4140400327" sldId="2147483660"/>
        </pc:sldMasterMkLst>
        <pc:sldLayoutChg chg="modSp mod">
          <pc:chgData name="Mercedes Pérez Laguinge" userId="12f40722a716876d" providerId="LiveId" clId="{BFD0AD1D-3985-4C8E-A0C4-CF35B4A469E0}" dt="2025-04-22T18:37:46.815" v="4" actId="962"/>
          <pc:sldLayoutMkLst>
            <pc:docMk/>
            <pc:sldMasterMk cId="4140400327" sldId="2147483660"/>
            <pc:sldLayoutMk cId="3822337829" sldId="2147483682"/>
          </pc:sldLayoutMkLst>
          <pc:spChg chg="mod">
            <ac:chgData name="Mercedes Pérez Laguinge" userId="12f40722a716876d" providerId="LiveId" clId="{BFD0AD1D-3985-4C8E-A0C4-CF35B4A469E0}" dt="2025-04-22T18:37:46.815" v="4" actId="962"/>
            <ac:spMkLst>
              <pc:docMk/>
              <pc:sldMasterMk cId="4140400327" sldId="2147483660"/>
              <pc:sldLayoutMk cId="3822337829" sldId="2147483682"/>
              <ac:spMk id="4" creationId="{E60E4399-3F7F-E3C6-1B2B-9AD96672829B}"/>
            </ac:spMkLst>
          </pc:spChg>
          <pc:picChg chg="mod">
            <ac:chgData name="Mercedes Pérez Laguinge" userId="12f40722a716876d" providerId="LiveId" clId="{BFD0AD1D-3985-4C8E-A0C4-CF35B4A469E0}" dt="2025-04-22T18:37:46.815" v="4" actId="962"/>
            <ac:picMkLst>
              <pc:docMk/>
              <pc:sldMasterMk cId="4140400327" sldId="2147483660"/>
              <pc:sldLayoutMk cId="3822337829" sldId="2147483682"/>
              <ac:picMk id="2" creationId="{F2C48D14-B266-A1F9-AD9C-87777D3FFECF}"/>
            </ac:picMkLst>
          </pc:picChg>
        </pc:sldLayoutChg>
        <pc:sldLayoutChg chg="delSp modSp mod">
          <pc:chgData name="Mercedes Pérez Laguinge" userId="12f40722a716876d" providerId="LiveId" clId="{BFD0AD1D-3985-4C8E-A0C4-CF35B4A469E0}" dt="2025-04-22T18:38:13.445" v="9" actId="478"/>
          <pc:sldLayoutMkLst>
            <pc:docMk/>
            <pc:sldMasterMk cId="4140400327" sldId="2147483660"/>
            <pc:sldLayoutMk cId="3244585856" sldId="2147483687"/>
          </pc:sldLayoutMkLst>
          <pc:spChg chg="del">
            <ac:chgData name="Mercedes Pérez Laguinge" userId="12f40722a716876d" providerId="LiveId" clId="{BFD0AD1D-3985-4C8E-A0C4-CF35B4A469E0}" dt="2025-04-22T18:38:13.445" v="9" actId="478"/>
            <ac:spMkLst>
              <pc:docMk/>
              <pc:sldMasterMk cId="4140400327" sldId="2147483660"/>
              <pc:sldLayoutMk cId="3244585856" sldId="2147483687"/>
              <ac:spMk id="4" creationId="{A534FF30-93FA-6E9C-FB72-7B02241C35D8}"/>
            </ac:spMkLst>
          </pc:spChg>
          <pc:spChg chg="mod">
            <ac:chgData name="Mercedes Pérez Laguinge" userId="12f40722a716876d" providerId="LiveId" clId="{BFD0AD1D-3985-4C8E-A0C4-CF35B4A469E0}" dt="2025-04-22T18:37:54.642" v="6" actId="962"/>
            <ac:spMkLst>
              <pc:docMk/>
              <pc:sldMasterMk cId="4140400327" sldId="2147483660"/>
              <pc:sldLayoutMk cId="3244585856" sldId="2147483687"/>
              <ac:spMk id="7" creationId="{D18A7161-4996-73DC-8F3B-09CEB103B9B1}"/>
            </ac:spMkLst>
          </pc:spChg>
          <pc:picChg chg="mod">
            <ac:chgData name="Mercedes Pérez Laguinge" userId="12f40722a716876d" providerId="LiveId" clId="{BFD0AD1D-3985-4C8E-A0C4-CF35B4A469E0}" dt="2025-04-22T18:37:53.086" v="5" actId="962"/>
            <ac:picMkLst>
              <pc:docMk/>
              <pc:sldMasterMk cId="4140400327" sldId="2147483660"/>
              <pc:sldLayoutMk cId="3244585856" sldId="2147483687"/>
              <ac:picMk id="5" creationId="{6ABB4A79-3EE5-69C1-6557-68F0EA1B578D}"/>
            </ac:picMkLst>
          </pc:picChg>
          <pc:picChg chg="mod">
            <ac:chgData name="Mercedes Pérez Laguinge" userId="12f40722a716876d" providerId="LiveId" clId="{BFD0AD1D-3985-4C8E-A0C4-CF35B4A469E0}" dt="2025-04-22T18:37:56.460" v="7" actId="962"/>
            <ac:picMkLst>
              <pc:docMk/>
              <pc:sldMasterMk cId="4140400327" sldId="2147483660"/>
              <pc:sldLayoutMk cId="3244585856" sldId="2147483687"/>
              <ac:picMk id="6" creationId="{25772C51-8466-5349-E55B-B97E82E338B1}"/>
            </ac:picMkLst>
          </pc:picChg>
        </pc:sldLayoutChg>
      </pc:sldMasterChg>
    </pc:docChg>
  </pc:docChgLst>
  <pc:docChgLst>
    <pc:chgData name="Woojung Hwang" userId="2f48344a-4cb6-44e2-85e0-9b0e9e1067a5" providerId="ADAL" clId="{81ECAA3C-C377-9844-904C-FD5051D9AFE3}"/>
    <pc:docChg chg="undo custSel modSld modMainMaster">
      <pc:chgData name="Woojung Hwang" userId="2f48344a-4cb6-44e2-85e0-9b0e9e1067a5" providerId="ADAL" clId="{81ECAA3C-C377-9844-904C-FD5051D9AFE3}" dt="2024-05-29T14:15:30.919" v="185" actId="20577"/>
      <pc:docMkLst>
        <pc:docMk/>
      </pc:docMkLst>
      <pc:sldChg chg="addSp delSp modSp mod">
        <pc:chgData name="Woojung Hwang" userId="2f48344a-4cb6-44e2-85e0-9b0e9e1067a5" providerId="ADAL" clId="{81ECAA3C-C377-9844-904C-FD5051D9AFE3}" dt="2024-05-29T14:15:30.919" v="185" actId="20577"/>
        <pc:sldMkLst>
          <pc:docMk/>
          <pc:sldMk cId="3903142202" sldId="266"/>
        </pc:sldMkLst>
      </pc:sldChg>
      <pc:sldMasterChg chg="modSldLayout">
        <pc:chgData name="Woojung Hwang" userId="2f48344a-4cb6-44e2-85e0-9b0e9e1067a5" providerId="ADAL" clId="{81ECAA3C-C377-9844-904C-FD5051D9AFE3}" dt="2024-05-29T14:15:10.153" v="179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81ECAA3C-C377-9844-904C-FD5051D9AFE3}" dt="2024-05-24T18:40:21.308" v="62" actId="962"/>
          <pc:sldLayoutMkLst>
            <pc:docMk/>
            <pc:sldMasterMk cId="4140400327" sldId="2147483660"/>
            <pc:sldLayoutMk cId="3822337829" sldId="2147483682"/>
          </pc:sldLayoutMkLst>
        </pc:sldLayoutChg>
        <pc:sldLayoutChg chg="addSp delSp modSp mod">
          <pc:chgData name="Woojung Hwang" userId="2f48344a-4cb6-44e2-85e0-9b0e9e1067a5" providerId="ADAL" clId="{81ECAA3C-C377-9844-904C-FD5051D9AFE3}" dt="2024-05-29T14:15:10.153" v="179"/>
          <pc:sldLayoutMkLst>
            <pc:docMk/>
            <pc:sldMasterMk cId="4140400327" sldId="2147483660"/>
            <pc:sldLayoutMk cId="3244585856" sldId="2147483687"/>
          </pc:sldLayoutMkLst>
        </pc:sldLayoutChg>
      </pc:sldMasterChg>
    </pc:docChg>
  </pc:docChgLst>
  <pc:docChgLst>
    <pc:chgData name="Chaji Yang" userId="4e6a9ab4-4bf5-4d72-838b-d3789445bf9a" providerId="ADAL" clId="{92EADF92-D481-9647-9FAE-AC533121F94B}"/>
    <pc:docChg chg="custSel modSld modMainMaster">
      <pc:chgData name="Chaji Yang" userId="4e6a9ab4-4bf5-4d72-838b-d3789445bf9a" providerId="ADAL" clId="{92EADF92-D481-9647-9FAE-AC533121F94B}" dt="2024-05-29T17:24:47.527" v="319" actId="1037"/>
      <pc:docMkLst>
        <pc:docMk/>
      </pc:docMkLst>
      <pc:sldChg chg="addSp delSp modSp mod">
        <pc:chgData name="Chaji Yang" userId="4e6a9ab4-4bf5-4d72-838b-d3789445bf9a" providerId="ADAL" clId="{92EADF92-D481-9647-9FAE-AC533121F94B}" dt="2024-05-29T16:27:41.755" v="312" actId="1035"/>
        <pc:sldMkLst>
          <pc:docMk/>
          <pc:sldMk cId="3903142202" sldId="266"/>
        </pc:sldMkLst>
      </pc:sldChg>
      <pc:sldChg chg="modSp mod">
        <pc:chgData name="Chaji Yang" userId="4e6a9ab4-4bf5-4d72-838b-d3789445bf9a" providerId="ADAL" clId="{92EADF92-D481-9647-9FAE-AC533121F94B}" dt="2024-05-29T17:24:47.527" v="319" actId="1037"/>
        <pc:sldMkLst>
          <pc:docMk/>
          <pc:sldMk cId="4131241177" sldId="267"/>
        </pc:sldMkLst>
      </pc:sldChg>
      <pc:sldMasterChg chg="delSldLayout modSldLayout">
        <pc:chgData name="Chaji Yang" userId="4e6a9ab4-4bf5-4d72-838b-d3789445bf9a" providerId="ADAL" clId="{92EADF92-D481-9647-9FAE-AC533121F94B}" dt="2024-05-29T16:27:24.134" v="298"/>
        <pc:sldMasterMkLst>
          <pc:docMk/>
          <pc:sldMasterMk cId="4140400327" sldId="2147483660"/>
        </pc:sldMasterMkLst>
        <pc:sldLayoutChg chg="del">
          <pc:chgData name="Chaji Yang" userId="4e6a9ab4-4bf5-4d72-838b-d3789445bf9a" providerId="ADAL" clId="{92EADF92-D481-9647-9FAE-AC533121F94B}" dt="2024-05-17T23:02:23.318" v="3" actId="2696"/>
          <pc:sldLayoutMkLst>
            <pc:docMk/>
            <pc:sldMasterMk cId="4140400327" sldId="2147483660"/>
            <pc:sldLayoutMk cId="2776218478" sldId="2147483663"/>
          </pc:sldLayoutMkLst>
        </pc:sldLayoutChg>
        <pc:sldLayoutChg chg="del">
          <pc:chgData name="Chaji Yang" userId="4e6a9ab4-4bf5-4d72-838b-d3789445bf9a" providerId="ADAL" clId="{92EADF92-D481-9647-9FAE-AC533121F94B}" dt="2024-05-17T23:02:21.940" v="2" actId="2696"/>
          <pc:sldLayoutMkLst>
            <pc:docMk/>
            <pc:sldMasterMk cId="4140400327" sldId="2147483660"/>
            <pc:sldLayoutMk cId="2234091069" sldId="2147483675"/>
          </pc:sldLayoutMkLst>
        </pc:sldLayoutChg>
        <pc:sldLayoutChg chg="addSp delSp modSp mod">
          <pc:chgData name="Chaji Yang" userId="4e6a9ab4-4bf5-4d72-838b-d3789445bf9a" providerId="ADAL" clId="{92EADF92-D481-9647-9FAE-AC533121F94B}" dt="2024-05-17T23:23:47.173" v="285" actId="962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92EADF92-D481-9647-9FAE-AC533121F94B}" dt="2024-05-17T23:02:28.822" v="4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del">
          <pc:chgData name="Chaji Yang" userId="4e6a9ab4-4bf5-4d72-838b-d3789445bf9a" providerId="ADAL" clId="{92EADF92-D481-9647-9FAE-AC533121F94B}" dt="2024-05-17T23:02:14.678" v="0" actId="2696"/>
          <pc:sldLayoutMkLst>
            <pc:docMk/>
            <pc:sldMasterMk cId="4140400327" sldId="2147483660"/>
            <pc:sldLayoutMk cId="865189385" sldId="2147483684"/>
          </pc:sldLayoutMkLst>
        </pc:sldLayoutChg>
        <pc:sldLayoutChg chg="del">
          <pc:chgData name="Chaji Yang" userId="4e6a9ab4-4bf5-4d72-838b-d3789445bf9a" providerId="ADAL" clId="{92EADF92-D481-9647-9FAE-AC533121F94B}" dt="2024-05-17T23:02:18.110" v="1" actId="2696"/>
          <pc:sldLayoutMkLst>
            <pc:docMk/>
            <pc:sldMasterMk cId="4140400327" sldId="2147483660"/>
            <pc:sldLayoutMk cId="618309346" sldId="2147483685"/>
          </pc:sldLayoutMkLst>
        </pc:sldLayoutChg>
        <pc:sldLayoutChg chg="addSp delSp modSp mod">
          <pc:chgData name="Chaji Yang" userId="4e6a9ab4-4bf5-4d72-838b-d3789445bf9a" providerId="ADAL" clId="{92EADF92-D481-9647-9FAE-AC533121F94B}" dt="2024-05-29T16:27:24.134" v="298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92EADF92-D481-9647-9FAE-AC533121F94B}" dt="2024-05-17T23:02:33.918" v="5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Chaji Yang" userId="4e6a9ab4-4bf5-4d72-838b-d3789445bf9a" providerId="ADAL" clId="{2195EDAD-AC49-DC48-8A2D-541DE720F96F}"/>
    <pc:docChg chg="undo custSel modSld">
      <pc:chgData name="Chaji Yang" userId="4e6a9ab4-4bf5-4d72-838b-d3789445bf9a" providerId="ADAL" clId="{2195EDAD-AC49-DC48-8A2D-541DE720F96F}" dt="2025-02-26T21:37:46.838" v="3" actId="962"/>
      <pc:docMkLst>
        <pc:docMk/>
      </pc:docMkLst>
      <pc:sldChg chg="addSp delSp modSp mod">
        <pc:chgData name="Chaji Yang" userId="4e6a9ab4-4bf5-4d72-838b-d3789445bf9a" providerId="ADAL" clId="{2195EDAD-AC49-DC48-8A2D-541DE720F96F}" dt="2025-02-26T21:37:46.838" v="3" actId="962"/>
        <pc:sldMkLst>
          <pc:docMk/>
          <pc:sldMk cId="4131241177" sldId="267"/>
        </pc:sldMkLst>
        <pc:picChg chg="mod">
          <ac:chgData name="Chaji Yang" userId="4e6a9ab4-4bf5-4d72-838b-d3789445bf9a" providerId="ADAL" clId="{2195EDAD-AC49-DC48-8A2D-541DE720F96F}" dt="2025-02-26T21:37:46.838" v="3" actId="962"/>
          <ac:picMkLst>
            <pc:docMk/>
            <pc:sldMk cId="4131241177" sldId="267"/>
            <ac:picMk id="5" creationId="{BEAFCE24-DBDC-A6A1-4894-0D13B3DA548A}"/>
          </ac:picMkLst>
        </pc:picChg>
      </pc:sldChg>
    </pc:docChg>
  </pc:docChgLst>
  <pc:docChgLst>
    <pc:chgData name="Jae Chung" userId="95f87405-8f7d-4a23-8f85-7ab65ea213d7" providerId="ADAL" clId="{789241DE-CA39-EB48-8A61-3BA7F7A34ED7}"/>
    <pc:docChg chg="custSel modSld modMainMaster">
      <pc:chgData name="Jae Chung" userId="95f87405-8f7d-4a23-8f85-7ab65ea213d7" providerId="ADAL" clId="{789241DE-CA39-EB48-8A61-3BA7F7A34ED7}" dt="2025-03-17T21:07:55.131" v="44" actId="255"/>
      <pc:docMkLst>
        <pc:docMk/>
      </pc:docMkLst>
      <pc:sldChg chg="addSp modSp mod">
        <pc:chgData name="Jae Chung" userId="95f87405-8f7d-4a23-8f85-7ab65ea213d7" providerId="ADAL" clId="{789241DE-CA39-EB48-8A61-3BA7F7A34ED7}" dt="2025-03-17T21:07:55.131" v="44" actId="255"/>
        <pc:sldMkLst>
          <pc:docMk/>
          <pc:sldMk cId="3903142202" sldId="266"/>
        </pc:sldMkLst>
        <pc:spChg chg="add mod">
          <ac:chgData name="Jae Chung" userId="95f87405-8f7d-4a23-8f85-7ab65ea213d7" providerId="ADAL" clId="{789241DE-CA39-EB48-8A61-3BA7F7A34ED7}" dt="2025-03-17T21:07:55.131" v="44" actId="255"/>
          <ac:spMkLst>
            <pc:docMk/>
            <pc:sldMk cId="3903142202" sldId="266"/>
            <ac:spMk id="4" creationId="{95427D86-C231-C0DD-1A5C-CB32EE1CCD69}"/>
          </ac:spMkLst>
        </pc:spChg>
      </pc:sldChg>
      <pc:sldChg chg="addSp modSp mod">
        <pc:chgData name="Jae Chung" userId="95f87405-8f7d-4a23-8f85-7ab65ea213d7" providerId="ADAL" clId="{789241DE-CA39-EB48-8A61-3BA7F7A34ED7}" dt="2025-03-17T21:07:38.808" v="42" actId="255"/>
        <pc:sldMkLst>
          <pc:docMk/>
          <pc:sldMk cId="4131241177" sldId="267"/>
        </pc:sldMkLst>
        <pc:spChg chg="add mod">
          <ac:chgData name="Jae Chung" userId="95f87405-8f7d-4a23-8f85-7ab65ea213d7" providerId="ADAL" clId="{789241DE-CA39-EB48-8A61-3BA7F7A34ED7}" dt="2025-03-17T21:07:38.808" v="42" actId="255"/>
          <ac:spMkLst>
            <pc:docMk/>
            <pc:sldMk cId="4131241177" sldId="267"/>
            <ac:spMk id="6" creationId="{C05D14C6-F15A-CE71-27A9-8793F2AFD9E1}"/>
          </ac:spMkLst>
        </pc:spChg>
      </pc:sldChg>
      <pc:sldMasterChg chg="modSldLayout">
        <pc:chgData name="Jae Chung" userId="95f87405-8f7d-4a23-8f85-7ab65ea213d7" providerId="ADAL" clId="{789241DE-CA39-EB48-8A61-3BA7F7A34ED7}" dt="2025-03-17T21:07:11.015" v="40" actId="1036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789241DE-CA39-EB48-8A61-3BA7F7A34ED7}" dt="2025-03-17T21:06:27.836" v="19" actId="1076"/>
          <pc:sldLayoutMkLst>
            <pc:docMk/>
            <pc:sldMasterMk cId="4140400327" sldId="2147483660"/>
            <pc:sldLayoutMk cId="3822337829" sldId="2147483682"/>
          </pc:sldLayoutMkLst>
          <pc:spChg chg="add mod">
            <ac:chgData name="Jae Chung" userId="95f87405-8f7d-4a23-8f85-7ab65ea213d7" providerId="ADAL" clId="{789241DE-CA39-EB48-8A61-3BA7F7A34ED7}" dt="2025-03-17T21:06:27.836" v="19" actId="1076"/>
            <ac:spMkLst>
              <pc:docMk/>
              <pc:sldMasterMk cId="4140400327" sldId="2147483660"/>
              <pc:sldLayoutMk cId="3822337829" sldId="2147483682"/>
              <ac:spMk id="4" creationId="{E60E4399-3F7F-E3C6-1B2B-9AD96672829B}"/>
            </ac:spMkLst>
          </pc:spChg>
          <pc:picChg chg="add mod modCrop">
            <ac:chgData name="Jae Chung" userId="95f87405-8f7d-4a23-8f85-7ab65ea213d7" providerId="ADAL" clId="{789241DE-CA39-EB48-8A61-3BA7F7A34ED7}" dt="2025-03-17T21:05:54.989" v="12" actId="732"/>
            <ac:picMkLst>
              <pc:docMk/>
              <pc:sldMasterMk cId="4140400327" sldId="2147483660"/>
              <pc:sldLayoutMk cId="3822337829" sldId="2147483682"/>
              <ac:picMk id="2" creationId="{F2C48D14-B266-A1F9-AD9C-87777D3FFECF}"/>
            </ac:picMkLst>
          </pc:picChg>
        </pc:sldLayoutChg>
        <pc:sldLayoutChg chg="addSp delSp modSp mod">
          <pc:chgData name="Jae Chung" userId="95f87405-8f7d-4a23-8f85-7ab65ea213d7" providerId="ADAL" clId="{789241DE-CA39-EB48-8A61-3BA7F7A34ED7}" dt="2025-03-17T21:07:11.015" v="40" actId="1036"/>
          <pc:sldLayoutMkLst>
            <pc:docMk/>
            <pc:sldMasterMk cId="4140400327" sldId="2147483660"/>
            <pc:sldLayoutMk cId="3244585856" sldId="2147483687"/>
          </pc:sldLayoutMkLst>
          <pc:spChg chg="add mod">
            <ac:chgData name="Jae Chung" userId="95f87405-8f7d-4a23-8f85-7ab65ea213d7" providerId="ADAL" clId="{789241DE-CA39-EB48-8A61-3BA7F7A34ED7}" dt="2025-03-17T21:07:11.015" v="40" actId="1036"/>
            <ac:spMkLst>
              <pc:docMk/>
              <pc:sldMasterMk cId="4140400327" sldId="2147483660"/>
              <pc:sldLayoutMk cId="3244585856" sldId="2147483687"/>
              <ac:spMk id="7" creationId="{D18A7161-4996-73DC-8F3B-09CEB103B9B1}"/>
            </ac:spMkLst>
          </pc:spChg>
          <pc:picChg chg="add mod">
            <ac:chgData name="Jae Chung" userId="95f87405-8f7d-4a23-8f85-7ab65ea213d7" providerId="ADAL" clId="{789241DE-CA39-EB48-8A61-3BA7F7A34ED7}" dt="2025-03-17T21:06:51.536" v="25" actId="167"/>
            <ac:picMkLst>
              <pc:docMk/>
              <pc:sldMasterMk cId="4140400327" sldId="2147483660"/>
              <pc:sldLayoutMk cId="3244585856" sldId="2147483687"/>
              <ac:picMk id="6" creationId="{25772C51-8466-5349-E55B-B97E82E338B1}"/>
            </ac:picMkLst>
          </pc:picChg>
        </pc:sldLayoutChg>
      </pc:sldMasterChg>
    </pc:docChg>
  </pc:docChgLst>
  <pc:docChgLst>
    <pc:chgData name="Jae Chung" userId="95f87405-8f7d-4a23-8f85-7ab65ea213d7" providerId="ADAL" clId="{05D3298E-0C31-E246-99EA-7AF7A6524F5D}"/>
    <pc:docChg chg="undo custSel modSld modMainMaster">
      <pc:chgData name="Jae Chung" userId="95f87405-8f7d-4a23-8f85-7ab65ea213d7" providerId="ADAL" clId="{05D3298E-0C31-E246-99EA-7AF7A6524F5D}" dt="2025-03-17T20:40:44.481" v="12" actId="1036"/>
      <pc:docMkLst>
        <pc:docMk/>
      </pc:docMkLst>
      <pc:sldChg chg="addSp delSp modSp mod">
        <pc:chgData name="Jae Chung" userId="95f87405-8f7d-4a23-8f85-7ab65ea213d7" providerId="ADAL" clId="{05D3298E-0C31-E246-99EA-7AF7A6524F5D}" dt="2025-03-17T20:40:44.481" v="12" actId="1036"/>
        <pc:sldMkLst>
          <pc:docMk/>
          <pc:sldMk cId="3903142202" sldId="266"/>
        </pc:sldMkLst>
        <pc:spChg chg="add mod">
          <ac:chgData name="Jae Chung" userId="95f87405-8f7d-4a23-8f85-7ab65ea213d7" providerId="ADAL" clId="{05D3298E-0C31-E246-99EA-7AF7A6524F5D}" dt="2025-03-17T20:40:44.481" v="12" actId="1036"/>
          <ac:spMkLst>
            <pc:docMk/>
            <pc:sldMk cId="3903142202" sldId="266"/>
            <ac:spMk id="3" creationId="{D1825C37-21BD-06CD-6E6B-D1BF7AA902AA}"/>
          </ac:spMkLst>
        </pc:spChg>
      </pc:sldChg>
      <pc:sldMasterChg chg="modSldLayout">
        <pc:chgData name="Jae Chung" userId="95f87405-8f7d-4a23-8f85-7ab65ea213d7" providerId="ADAL" clId="{05D3298E-0C31-E246-99EA-7AF7A6524F5D}" dt="2025-03-17T20:40:29.133" v="5" actId="1076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05D3298E-0C31-E246-99EA-7AF7A6524F5D}" dt="2025-03-17T20:40:29.133" v="5" actId="1076"/>
          <pc:sldLayoutMkLst>
            <pc:docMk/>
            <pc:sldMasterMk cId="4140400327" sldId="2147483660"/>
            <pc:sldLayoutMk cId="3244585856" sldId="2147483687"/>
          </pc:sldLayoutMkLst>
          <pc:picChg chg="mod">
            <ac:chgData name="Jae Chung" userId="95f87405-8f7d-4a23-8f85-7ab65ea213d7" providerId="ADAL" clId="{05D3298E-0C31-E246-99EA-7AF7A6524F5D}" dt="2025-03-17T20:40:27.183" v="4" actId="1076"/>
            <ac:picMkLst>
              <pc:docMk/>
              <pc:sldMasterMk cId="4140400327" sldId="2147483660"/>
              <pc:sldLayoutMk cId="3244585856" sldId="2147483687"/>
              <ac:picMk id="5" creationId="{6ABB4A79-3EE5-69C1-6557-68F0EA1B578D}"/>
            </ac:picMkLst>
          </pc:picChg>
        </pc:sldLayoutChg>
      </pc:sldMasterChg>
    </pc:docChg>
  </pc:docChgLst>
  <pc:docChgLst>
    <pc:chgData name="Evan Burnett" userId="S::eburnett@cmrignite.com::e7ddc957-da61-42ca-9888-6105684849d3" providerId="AD" clId="Web-{C730C13E-B835-D039-2D74-ECC04E5B6840}"/>
    <pc:docChg chg="modSld">
      <pc:chgData name="Evan Burnett" userId="S::eburnett@cmrignite.com::e7ddc957-da61-42ca-9888-6105684849d3" providerId="AD" clId="Web-{C730C13E-B835-D039-2D74-ECC04E5B6840}" dt="2024-06-04T20:35:11.213" v="27"/>
      <pc:docMkLst>
        <pc:docMk/>
      </pc:docMkLst>
      <pc:sldChg chg="addSp delSp modSp">
        <pc:chgData name="Evan Burnett" userId="S::eburnett@cmrignite.com::e7ddc957-da61-42ca-9888-6105684849d3" providerId="AD" clId="Web-{C730C13E-B835-D039-2D74-ECC04E5B6840}" dt="2024-06-04T20:35:11.213" v="27"/>
        <pc:sldMkLst>
          <pc:docMk/>
          <pc:sldMk cId="3903142202" sldId="266"/>
        </pc:sldMkLst>
      </pc:sldChg>
      <pc:sldChg chg="modSp">
        <pc:chgData name="Evan Burnett" userId="S::eburnett@cmrignite.com::e7ddc957-da61-42ca-9888-6105684849d3" providerId="AD" clId="Web-{C730C13E-B835-D039-2D74-ECC04E5B6840}" dt="2024-06-04T20:30:47.202" v="5"/>
        <pc:sldMkLst>
          <pc:docMk/>
          <pc:sldMk cId="4131241177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48D14-B266-A1F9-AD9C-87777D3FF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26" t="26128" r="24426"/>
          <a:stretch/>
        </p:blipFill>
        <p:spPr>
          <a:xfrm>
            <a:off x="0" y="0"/>
            <a:ext cx="3429000" cy="424652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60E4399-3F7F-E3C6-1B2B-9AD966728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66096" y="610210"/>
            <a:ext cx="2496807" cy="2496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3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772C51-8466-5349-E55B-B97E82E3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" y="133419"/>
            <a:ext cx="2891790" cy="2891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BB4A79-3EE5-69C1-6557-68F0EA1B5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07000"/>
            <a:ext cx="3429000" cy="2794000"/>
          </a:xfrm>
          <a:prstGeom prst="rect">
            <a:avLst/>
          </a:prstGeom>
        </p:spPr>
      </p:pic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50B5138-ED9B-00A1-CDC6-351156EA8AE4}"/>
              </a:ext>
            </a:extLst>
          </p:cNvPr>
          <p:cNvSpPr txBox="1"/>
          <p:nvPr userDrawn="1"/>
        </p:nvSpPr>
        <p:spPr>
          <a:xfrm>
            <a:off x="342900" y="7475894"/>
            <a:ext cx="1788595" cy="18304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18A7161-4996-73DC-8F3B-09CEB103B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52608" y="310417"/>
            <a:ext cx="2522088" cy="2522088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C852DC-5BDB-9BED-5ACB-4C0FE1B648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000" y="4419600"/>
            <a:ext cx="2971800" cy="795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l" sz="2200" b="1" i="0" u="none" strike="noStrike" kern="1200" cap="none" spc="0" normalizeH="0" baseline="0" dirty="0">
                <a:ln>
                  <a:noFill/>
                </a:ln>
                <a:solidFill>
                  <a:srgbClr val="7A9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Grab &amp; Go sa SUN Meals To-Go!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9C4E0-37E6-1B9E-B949-F669DC78C95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4000" y="5098275"/>
            <a:ext cx="2920999" cy="446984"/>
          </a:xfrm>
        </p:spPr>
        <p:txBody>
          <a:bodyPr/>
          <a:lstStyle/>
          <a:p>
            <a:pPr algn="l" rtl="0"/>
            <a:r>
              <a:rPr lang="tl" sz="14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Pagkain sa Tag-init para sa mga Bata sa Rural na mga Lugar</a:t>
            </a:r>
          </a:p>
          <a:p>
            <a:endParaRPr lang="t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4915-6352-05F6-5FFA-9F6C3D00C84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4000" y="5578894"/>
            <a:ext cx="2822831" cy="1440892"/>
          </a:xfrm>
        </p:spPr>
        <p:txBody>
          <a:bodyPr/>
          <a:lstStyle/>
          <a:p>
            <a:pPr algn="l" rtl="0"/>
            <a:r>
              <a:rPr lang="tl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Nag-aalok ang SUN Meals To-Go ng madaling</a:t>
            </a:r>
            <a:r>
              <a:rPr lang="fil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l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mga opsyon sa</a:t>
            </a:r>
            <a:r>
              <a:rPr lang="fil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l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pagkuha at paghatid para sa mga batang 18 taong gulang</a:t>
            </a:r>
            <a:r>
              <a:rPr lang="fil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l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mas bata sa lumalahok na rural na mga lugar para higit pang mga bata ang maaaring makakuha ng nutrisyon na kanilang kailangan kapag walang pasok sa tag-init.</a:t>
            </a:r>
          </a:p>
        </p:txBody>
      </p:sp>
      <p:pic>
        <p:nvPicPr>
          <p:cNvPr id="5" name="Picture 4" descr="Logo ng SUN Meals To-Go">
            <a:extLst>
              <a:ext uri="{FF2B5EF4-FFF2-40B4-BE49-F238E27FC236}">
                <a16:creationId xmlns:a16="http://schemas.microsoft.com/office/drawing/2014/main" id="{BEAFCE24-DBDC-A6A1-4894-0D13B3DA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1010" y="6968088"/>
            <a:ext cx="1537392" cy="710364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05D14C6-F15A-CE71-27A9-8793F2AFD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66096" y="610210"/>
            <a:ext cx="2496807" cy="2496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</p:spTree>
    <p:extLst>
      <p:ext uri="{BB962C8B-B14F-4D97-AF65-F5344CB8AC3E}">
        <p14:creationId xmlns:p14="http://schemas.microsoft.com/office/powerpoint/2010/main" val="413124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75C5E1A-A825-FA49-307C-920D6D4B89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6791" y="3218158"/>
            <a:ext cx="2832009" cy="3452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l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Bakit SUN Meals To-Go?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BF9BF09-5BA0-0D7E-B0AB-BB02FFDD56EB}"/>
              </a:ext>
            </a:extLst>
          </p:cNvPr>
          <p:cNvSpPr txBox="1">
            <a:spLocks/>
          </p:cNvSpPr>
          <p:nvPr/>
        </p:nvSpPr>
        <p:spPr>
          <a:xfrm>
            <a:off x="254090" y="3563380"/>
            <a:ext cx="2832009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tl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 balanseng mga pagkain sa buong tag-init ang nagpapasigla ng paglaki at pag-unlad.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tl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 mga bata ay hindi kinakailangang kumain sa mga lugar ng panggrupong pagkain.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tl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 mga batang karapat-dapat ay maaari ring tumanggap ng SUN Bucks.</a:t>
            </a:r>
            <a:endParaRPr lang="tl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1CD0E-FA53-B017-D953-593C37718F4A}"/>
              </a:ext>
            </a:extLst>
          </p:cNvPr>
          <p:cNvSpPr txBox="1"/>
          <p:nvPr/>
        </p:nvSpPr>
        <p:spPr>
          <a:xfrm>
            <a:off x="254090" y="5788274"/>
            <a:ext cx="198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tl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I-scan upang malaman ang tungkol sa mga opsyon sa pagkain at mga benepisyo sa groseri sa inyong lugar. </a:t>
            </a:r>
          </a:p>
        </p:txBody>
      </p:sp>
      <p:pic>
        <p:nvPicPr>
          <p:cNvPr id="2" name="Picture Placeholder 8" descr="QR code para sa mga opsyon sa pagkain at benepisyo sa groseri. Ang pagpopondo ay ibinibigay nang bahagi ng Kagawaran ng Agrikultura ng Estados Unidos. ">
            <a:extLst>
              <a:ext uri="{FF2B5EF4-FFF2-40B4-BE49-F238E27FC236}">
                <a16:creationId xmlns:a16="http://schemas.microsoft.com/office/drawing/2014/main" id="{3CABA047-55E9-57E4-80AF-B9FF679286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2416831" y="5781675"/>
            <a:ext cx="672797" cy="646331"/>
          </a:xfrm>
          <a:prstGeom prst="rect">
            <a:avLst/>
          </a:prstGeom>
        </p:spPr>
      </p:pic>
      <p:pic>
        <p:nvPicPr>
          <p:cNvPr id="7" name="Picture 6" descr="Email">
            <a:extLst>
              <a:ext uri="{FF2B5EF4-FFF2-40B4-BE49-F238E27FC236}">
                <a16:creationId xmlns:a16="http://schemas.microsoft.com/office/drawing/2014/main" id="{13995166-C69F-CC0B-CBE8-03E42A99C7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7" y="6573298"/>
            <a:ext cx="165581" cy="15941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F8F6693-57A4-ABA5-6E8C-B96BA22399A7}"/>
              </a:ext>
            </a:extLst>
          </p:cNvPr>
          <p:cNvSpPr txBox="1">
            <a:spLocks/>
          </p:cNvSpPr>
          <p:nvPr/>
        </p:nvSpPr>
        <p:spPr>
          <a:xfrm>
            <a:off x="504538" y="6526001"/>
            <a:ext cx="2149762" cy="276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insertyouremail@abc.xyz</a:t>
            </a:r>
            <a:endParaRPr lang="tl" sz="120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Telepono">
            <a:extLst>
              <a:ext uri="{FF2B5EF4-FFF2-40B4-BE49-F238E27FC236}">
                <a16:creationId xmlns:a16="http://schemas.microsoft.com/office/drawing/2014/main" id="{57560C76-00FC-C704-E592-9E2791DEF2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7" y="6759831"/>
            <a:ext cx="165581" cy="15908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D7B3A4-5977-8199-0708-4AC8B569F1E1}"/>
              </a:ext>
            </a:extLst>
          </p:cNvPr>
          <p:cNvSpPr txBox="1"/>
          <p:nvPr/>
        </p:nvSpPr>
        <p:spPr>
          <a:xfrm>
            <a:off x="504537" y="6702503"/>
            <a:ext cx="140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l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(123) 456-7890</a:t>
            </a:r>
          </a:p>
        </p:txBody>
      </p:sp>
      <p:pic>
        <p:nvPicPr>
          <p:cNvPr id="8" name="Picture 7" descr="Website">
            <a:extLst>
              <a:ext uri="{FF2B5EF4-FFF2-40B4-BE49-F238E27FC236}">
                <a16:creationId xmlns:a16="http://schemas.microsoft.com/office/drawing/2014/main" id="{AEA81724-2018-C34C-82E3-9C1F3263CF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78" y="6952857"/>
            <a:ext cx="168061" cy="16180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BF3E15F-3DDC-44F6-A8B8-920496E419F9}"/>
              </a:ext>
            </a:extLst>
          </p:cNvPr>
          <p:cNvSpPr txBox="1"/>
          <p:nvPr/>
        </p:nvSpPr>
        <p:spPr>
          <a:xfrm>
            <a:off x="504537" y="6895236"/>
            <a:ext cx="1815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tl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fns.usda.gov/summer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0562D55-D285-1641-2EFD-71D257651829}"/>
              </a:ext>
            </a:extLst>
          </p:cNvPr>
          <p:cNvSpPr txBox="1"/>
          <p:nvPr/>
        </p:nvSpPr>
        <p:spPr>
          <a:xfrm>
            <a:off x="357250" y="7338374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pagpopondo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ay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ibinibigay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nang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bahagi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Kagawaran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Agrikultura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Estados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Unidos.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D1825C37-21BD-06CD-6E6B-D1BF7AA902AA}"/>
              </a:ext>
            </a:extLst>
          </p:cNvPr>
          <p:cNvSpPr txBox="1">
            <a:spLocks/>
          </p:cNvSpPr>
          <p:nvPr/>
        </p:nvSpPr>
        <p:spPr>
          <a:xfrm>
            <a:off x="2416831" y="7564163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800" b="0" i="0" u="none" baseline="0" dirty="0">
                <a:solidFill>
                  <a:schemeClr val="bg1"/>
                </a:solidFill>
              </a:rPr>
              <a:t>Tag-init 2024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5427D86-C231-C0DD-1A5C-CB32EE1CC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52608" y="310417"/>
            <a:ext cx="2522088" cy="2522088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</p:spTree>
    <p:extLst>
      <p:ext uri="{BB962C8B-B14F-4D97-AF65-F5344CB8AC3E}">
        <p14:creationId xmlns:p14="http://schemas.microsoft.com/office/powerpoint/2010/main" val="390314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2025-04-30T21:31:57+00:00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6N43MEY3ZP3S-407578889-42512</_dlc_DocId>
    <_dlc_DocIdUrl xmlns="2cbf940b-6aba-4986-a9fb-a77064a2dcb6">
      <Url>https://usdagcc.sharepoint.com/sites/FNS-OPS-CommsD/_layouts/15/DocIdRedir.aspx?ID=6N43MEY3ZP3S-407578889-42512</Url>
      <Description>6N43MEY3ZP3S-407578889-42512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25ADCB-48CE-4EAC-B76F-30F11ED94175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720b77b-acc1-431f-a0e0-abbb3425c4d5"/>
    <ds:schemaRef ds:uri="98a26b81-0323-4ee7-a678-12700234d14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F2C1DC-93C3-4A84-81F7-C6296B05D95E}"/>
</file>

<file path=customXml/itemProps4.xml><?xml version="1.0" encoding="utf-8"?>
<ds:datastoreItem xmlns:ds="http://schemas.openxmlformats.org/officeDocument/2006/customXml" ds:itemID="{8F59175C-B9F6-4340-8D93-21432BAF5E3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167</Words>
  <Application>Microsoft Office PowerPoint</Application>
  <PresentationFormat>Personalizado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Office Theme</vt:lpstr>
      <vt:lpstr>Grab &amp; Go sa SUN Meals To-Go!</vt:lpstr>
      <vt:lpstr>Bakit SUN Meals To-Go?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Grab &amp; Go sa SUN Meals To-Go!</dc:title>
  <dc:creator>SUN Meals To-Go</dc:creator>
  <cp:lastModifiedBy>Mercedes Pérez Laguinge</cp:lastModifiedBy>
  <cp:revision>26</cp:revision>
  <dcterms:created xsi:type="dcterms:W3CDTF">2024-04-02T13:38:55Z</dcterms:created>
  <dcterms:modified xsi:type="dcterms:W3CDTF">2025-04-22T18:41:47Z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50cdbb80-fc45-47b7-8314-138bb58eb7b8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