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ppt/revisionInfo.xml" ContentType="application/vnd.ms-powerpoint.revisioninfo+xml"/>
  <Override PartName="/ppt/changesInfos/changesInfo1.xml" ContentType="application/vnd.ms-powerpoint.changes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67" r:id="rId5"/>
    <p:sldId id="266" r:id="rId6"/>
  </p:sldIdLst>
  <p:sldSz cx="3429000" cy="8001000"/>
  <p:notesSz cx="6858000" cy="9144000"/>
  <p:defaultTextStyle>
    <a:defPPr>
      <a:defRPr lang="en-US"/>
    </a:defPPr>
    <a:lvl1pPr marL="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A4"/>
    <a:srgbClr val="7A9F3E"/>
    <a:srgbClr val="83B23F"/>
    <a:srgbClr val="E67525"/>
    <a:srgbClr val="D86D2C"/>
    <a:srgbClr val="008080"/>
    <a:srgbClr val="5E7D31"/>
    <a:srgbClr val="BB5B16"/>
    <a:srgbClr val="F95900"/>
    <a:srgbClr val="E98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3298E-0C31-E246-99EA-7AF7A6524F5D}" v="1" dt="2025-03-17T19:40:05.250"/>
    <p1510:client id="{789241DE-CA39-EB48-8A61-3BA7F7A34ED7}" v="10" dt="2025-03-17T21:07:53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/>
    <p:restoredTop sz="94726"/>
  </p:normalViewPr>
  <p:slideViewPr>
    <p:cSldViewPr snapToGrid="0" showGuides="1">
      <p:cViewPr>
        <p:scale>
          <a:sx n="125" d="100"/>
          <a:sy n="125" d="100"/>
        </p:scale>
        <p:origin x="2778" y="-19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e Chung" userId="95f87405-8f7d-4a23-8f85-7ab65ea213d7" providerId="ADAL" clId="{9CD97117-5A59-2E47-A83D-553EA92FEEED}"/>
    <pc:docChg chg="undo custSel modSld">
      <pc:chgData name="Jae Chung" userId="95f87405-8f7d-4a23-8f85-7ab65ea213d7" providerId="ADAL" clId="{9CD97117-5A59-2E47-A83D-553EA92FEEED}" dt="2025-02-26T22:17:33.866" v="112" actId="20577"/>
      <pc:docMkLst>
        <pc:docMk/>
      </pc:docMkLst>
      <pc:sldChg chg="modSp mod">
        <pc:chgData name="Jae Chung" userId="95f87405-8f7d-4a23-8f85-7ab65ea213d7" providerId="ADAL" clId="{9CD97117-5A59-2E47-A83D-553EA92FEEED}" dt="2025-02-26T22:17:33.866" v="112" actId="20577"/>
        <pc:sldMkLst>
          <pc:docMk/>
          <pc:sldMk cId="3903142202" sldId="266"/>
        </pc:sldMkLst>
        <pc:spChg chg="mod">
          <ac:chgData name="Jae Chung" userId="95f87405-8f7d-4a23-8f85-7ab65ea213d7" providerId="ADAL" clId="{9CD97117-5A59-2E47-A83D-553EA92FEEED}" dt="2025-02-26T22:17:33.866" v="112" actId="20577"/>
          <ac:spMkLst>
            <pc:docMk/>
            <pc:sldMk cId="3903142202" sldId="266"/>
            <ac:spMk id="18" creationId="{6BF9BF09-5BA0-0D7E-B0AB-BB02FFDD56EB}"/>
          </ac:spMkLst>
        </pc:spChg>
      </pc:sldChg>
      <pc:sldChg chg="modSp mod">
        <pc:chgData name="Jae Chung" userId="95f87405-8f7d-4a23-8f85-7ab65ea213d7" providerId="ADAL" clId="{9CD97117-5A59-2E47-A83D-553EA92FEEED}" dt="2025-02-26T20:59:23.293" v="1" actId="14100"/>
        <pc:sldMkLst>
          <pc:docMk/>
          <pc:sldMk cId="4131241177" sldId="267"/>
        </pc:sldMkLst>
        <pc:picChg chg="mod">
          <ac:chgData name="Jae Chung" userId="95f87405-8f7d-4a23-8f85-7ab65ea213d7" providerId="ADAL" clId="{9CD97117-5A59-2E47-A83D-553EA92FEEED}" dt="2025-02-26T20:59:23.293" v="1" actId="14100"/>
          <ac:picMkLst>
            <pc:docMk/>
            <pc:sldMk cId="4131241177" sldId="267"/>
            <ac:picMk id="5" creationId="{BEAFCE24-DBDC-A6A1-4894-0D13B3DA548A}"/>
          </ac:picMkLst>
        </pc:picChg>
      </pc:sldChg>
    </pc:docChg>
  </pc:docChgLst>
  <pc:docChgLst>
    <pc:chgData name="Chaji Yang" userId="4e6a9ab4-4bf5-4d72-838b-d3789445bf9a" providerId="ADAL" clId="{2195EDAD-AC49-DC48-8A2D-541DE720F96F}"/>
    <pc:docChg chg="undo custSel modSld">
      <pc:chgData name="Chaji Yang" userId="4e6a9ab4-4bf5-4d72-838b-d3789445bf9a" providerId="ADAL" clId="{2195EDAD-AC49-DC48-8A2D-541DE720F96F}" dt="2025-02-26T21:37:46.838" v="3" actId="962"/>
      <pc:docMkLst>
        <pc:docMk/>
      </pc:docMkLst>
      <pc:sldChg chg="addSp delSp modSp mod">
        <pc:chgData name="Chaji Yang" userId="4e6a9ab4-4bf5-4d72-838b-d3789445bf9a" providerId="ADAL" clId="{2195EDAD-AC49-DC48-8A2D-541DE720F96F}" dt="2025-02-26T21:37:46.838" v="3" actId="962"/>
        <pc:sldMkLst>
          <pc:docMk/>
          <pc:sldMk cId="4131241177" sldId="267"/>
        </pc:sldMkLst>
        <pc:picChg chg="mod">
          <ac:chgData name="Chaji Yang" userId="4e6a9ab4-4bf5-4d72-838b-d3789445bf9a" providerId="ADAL" clId="{2195EDAD-AC49-DC48-8A2D-541DE720F96F}" dt="2025-02-26T21:37:46.838" v="3" actId="962"/>
          <ac:picMkLst>
            <pc:docMk/>
            <pc:sldMk cId="4131241177" sldId="267"/>
            <ac:picMk id="5" creationId="{BEAFCE24-DBDC-A6A1-4894-0D13B3DA548A}"/>
          </ac:picMkLst>
        </pc:picChg>
      </pc:sldChg>
    </pc:docChg>
  </pc:docChgLst>
  <pc:docChgLst>
    <pc:chgData name="Chaji Yang" userId="4e6a9ab4-4bf5-4d72-838b-d3789445bf9a" providerId="ADAL" clId="{92EADF92-D481-9647-9FAE-AC533121F94B}"/>
    <pc:docChg chg="custSel modSld modMainMaster">
      <pc:chgData name="Chaji Yang" userId="4e6a9ab4-4bf5-4d72-838b-d3789445bf9a" providerId="ADAL" clId="{92EADF92-D481-9647-9FAE-AC533121F94B}" dt="2024-05-29T17:24:47.527" v="319" actId="1037"/>
      <pc:docMkLst>
        <pc:docMk/>
      </pc:docMkLst>
      <pc:sldChg chg="addSp delSp modSp mod">
        <pc:chgData name="Chaji Yang" userId="4e6a9ab4-4bf5-4d72-838b-d3789445bf9a" providerId="ADAL" clId="{92EADF92-D481-9647-9FAE-AC533121F94B}" dt="2024-05-29T16:27:41.755" v="312" actId="1035"/>
        <pc:sldMkLst>
          <pc:docMk/>
          <pc:sldMk cId="3903142202" sldId="266"/>
        </pc:sldMkLst>
      </pc:sldChg>
      <pc:sldChg chg="modSp mod">
        <pc:chgData name="Chaji Yang" userId="4e6a9ab4-4bf5-4d72-838b-d3789445bf9a" providerId="ADAL" clId="{92EADF92-D481-9647-9FAE-AC533121F94B}" dt="2024-05-29T17:24:47.527" v="319" actId="1037"/>
        <pc:sldMkLst>
          <pc:docMk/>
          <pc:sldMk cId="4131241177" sldId="267"/>
        </pc:sldMkLst>
      </pc:sldChg>
      <pc:sldMasterChg chg="delSldLayout modSldLayout">
        <pc:chgData name="Chaji Yang" userId="4e6a9ab4-4bf5-4d72-838b-d3789445bf9a" providerId="ADAL" clId="{92EADF92-D481-9647-9FAE-AC533121F94B}" dt="2024-05-29T16:27:24.134" v="298"/>
        <pc:sldMasterMkLst>
          <pc:docMk/>
          <pc:sldMasterMk cId="4140400327" sldId="2147483660"/>
        </pc:sldMasterMkLst>
        <pc:sldLayoutChg chg="del">
          <pc:chgData name="Chaji Yang" userId="4e6a9ab4-4bf5-4d72-838b-d3789445bf9a" providerId="ADAL" clId="{92EADF92-D481-9647-9FAE-AC533121F94B}" dt="2024-05-17T23:02:23.318" v="3" actId="2696"/>
          <pc:sldLayoutMkLst>
            <pc:docMk/>
            <pc:sldMasterMk cId="4140400327" sldId="2147483660"/>
            <pc:sldLayoutMk cId="2776218478" sldId="2147483663"/>
          </pc:sldLayoutMkLst>
        </pc:sldLayoutChg>
        <pc:sldLayoutChg chg="del">
          <pc:chgData name="Chaji Yang" userId="4e6a9ab4-4bf5-4d72-838b-d3789445bf9a" providerId="ADAL" clId="{92EADF92-D481-9647-9FAE-AC533121F94B}" dt="2024-05-17T23:02:21.940" v="2" actId="2696"/>
          <pc:sldLayoutMkLst>
            <pc:docMk/>
            <pc:sldMasterMk cId="4140400327" sldId="2147483660"/>
            <pc:sldLayoutMk cId="2234091069" sldId="2147483675"/>
          </pc:sldLayoutMkLst>
        </pc:sldLayoutChg>
        <pc:sldLayoutChg chg="addSp delSp modSp mod">
          <pc:chgData name="Chaji Yang" userId="4e6a9ab4-4bf5-4d72-838b-d3789445bf9a" providerId="ADAL" clId="{92EADF92-D481-9647-9FAE-AC533121F94B}" dt="2024-05-17T23:23:47.173" v="285" actId="962"/>
          <pc:sldLayoutMkLst>
            <pc:docMk/>
            <pc:sldMasterMk cId="4140400327" sldId="2147483660"/>
            <pc:sldLayoutMk cId="3822337829" sldId="2147483682"/>
          </pc:sldLayoutMkLst>
        </pc:sldLayoutChg>
        <pc:sldLayoutChg chg="del">
          <pc:chgData name="Chaji Yang" userId="4e6a9ab4-4bf5-4d72-838b-d3789445bf9a" providerId="ADAL" clId="{92EADF92-D481-9647-9FAE-AC533121F94B}" dt="2024-05-17T23:02:28.822" v="4" actId="2696"/>
          <pc:sldLayoutMkLst>
            <pc:docMk/>
            <pc:sldMasterMk cId="4140400327" sldId="2147483660"/>
            <pc:sldLayoutMk cId="403240860" sldId="2147483683"/>
          </pc:sldLayoutMkLst>
        </pc:sldLayoutChg>
        <pc:sldLayoutChg chg="del">
          <pc:chgData name="Chaji Yang" userId="4e6a9ab4-4bf5-4d72-838b-d3789445bf9a" providerId="ADAL" clId="{92EADF92-D481-9647-9FAE-AC533121F94B}" dt="2024-05-17T23:02:14.678" v="0" actId="2696"/>
          <pc:sldLayoutMkLst>
            <pc:docMk/>
            <pc:sldMasterMk cId="4140400327" sldId="2147483660"/>
            <pc:sldLayoutMk cId="865189385" sldId="2147483684"/>
          </pc:sldLayoutMkLst>
        </pc:sldLayoutChg>
        <pc:sldLayoutChg chg="del">
          <pc:chgData name="Chaji Yang" userId="4e6a9ab4-4bf5-4d72-838b-d3789445bf9a" providerId="ADAL" clId="{92EADF92-D481-9647-9FAE-AC533121F94B}" dt="2024-05-17T23:02:18.110" v="1" actId="2696"/>
          <pc:sldLayoutMkLst>
            <pc:docMk/>
            <pc:sldMasterMk cId="4140400327" sldId="2147483660"/>
            <pc:sldLayoutMk cId="618309346" sldId="2147483685"/>
          </pc:sldLayoutMkLst>
        </pc:sldLayoutChg>
        <pc:sldLayoutChg chg="addSp delSp modSp mod">
          <pc:chgData name="Chaji Yang" userId="4e6a9ab4-4bf5-4d72-838b-d3789445bf9a" providerId="ADAL" clId="{92EADF92-D481-9647-9FAE-AC533121F94B}" dt="2024-05-29T16:27:24.134" v="298"/>
          <pc:sldLayoutMkLst>
            <pc:docMk/>
            <pc:sldMasterMk cId="4140400327" sldId="2147483660"/>
            <pc:sldLayoutMk cId="3244585856" sldId="2147483687"/>
          </pc:sldLayoutMkLst>
        </pc:sldLayoutChg>
        <pc:sldLayoutChg chg="del">
          <pc:chgData name="Chaji Yang" userId="4e6a9ab4-4bf5-4d72-838b-d3789445bf9a" providerId="ADAL" clId="{92EADF92-D481-9647-9FAE-AC533121F94B}" dt="2024-05-17T23:02:33.918" v="5" actId="2696"/>
          <pc:sldLayoutMkLst>
            <pc:docMk/>
            <pc:sldMasterMk cId="4140400327" sldId="2147483660"/>
            <pc:sldLayoutMk cId="2997947936" sldId="2147483688"/>
          </pc:sldLayoutMkLst>
        </pc:sldLayoutChg>
      </pc:sldMasterChg>
    </pc:docChg>
  </pc:docChgLst>
  <pc:docChgLst>
    <pc:chgData name="Evan Burnett" userId="S::eburnett@cmrignite.com::e7ddc957-da61-42ca-9888-6105684849d3" providerId="AD" clId="Web-{FA55F5E9-D3B7-E283-086F-CFBE005D0BA3}"/>
    <pc:docChg chg="modSld">
      <pc:chgData name="Evan Burnett" userId="S::eburnett@cmrignite.com::e7ddc957-da61-42ca-9888-6105684849d3" providerId="AD" clId="Web-{FA55F5E9-D3B7-E283-086F-CFBE005D0BA3}" dt="2024-06-04T20:40:33.395" v="2" actId="20577"/>
      <pc:docMkLst>
        <pc:docMk/>
      </pc:docMkLst>
      <pc:sldChg chg="modSp">
        <pc:chgData name="Evan Burnett" userId="S::eburnett@cmrignite.com::e7ddc957-da61-42ca-9888-6105684849d3" providerId="AD" clId="Web-{FA55F5E9-D3B7-E283-086F-CFBE005D0BA3}" dt="2024-06-04T20:40:33.395" v="2" actId="20577"/>
        <pc:sldMkLst>
          <pc:docMk/>
          <pc:sldMk cId="3903142202" sldId="266"/>
        </pc:sldMkLst>
      </pc:sldChg>
    </pc:docChg>
  </pc:docChgLst>
  <pc:docChgLst>
    <pc:chgData name="Jae Chung" userId="95f87405-8f7d-4a23-8f85-7ab65ea213d7" providerId="ADAL" clId="{789241DE-CA39-EB48-8A61-3BA7F7A34ED7}"/>
    <pc:docChg chg="custSel modSld modMainMaster">
      <pc:chgData name="Jae Chung" userId="95f87405-8f7d-4a23-8f85-7ab65ea213d7" providerId="ADAL" clId="{789241DE-CA39-EB48-8A61-3BA7F7A34ED7}" dt="2025-03-17T21:07:55.131" v="44" actId="255"/>
      <pc:docMkLst>
        <pc:docMk/>
      </pc:docMkLst>
      <pc:sldChg chg="addSp modSp mod">
        <pc:chgData name="Jae Chung" userId="95f87405-8f7d-4a23-8f85-7ab65ea213d7" providerId="ADAL" clId="{789241DE-CA39-EB48-8A61-3BA7F7A34ED7}" dt="2025-03-17T21:07:55.131" v="44" actId="255"/>
        <pc:sldMkLst>
          <pc:docMk/>
          <pc:sldMk cId="3903142202" sldId="266"/>
        </pc:sldMkLst>
        <pc:spChg chg="add mod">
          <ac:chgData name="Jae Chung" userId="95f87405-8f7d-4a23-8f85-7ab65ea213d7" providerId="ADAL" clId="{789241DE-CA39-EB48-8A61-3BA7F7A34ED7}" dt="2025-03-17T21:07:55.131" v="44" actId="255"/>
          <ac:spMkLst>
            <pc:docMk/>
            <pc:sldMk cId="3903142202" sldId="266"/>
            <ac:spMk id="4" creationId="{95427D86-C231-C0DD-1A5C-CB32EE1CCD69}"/>
          </ac:spMkLst>
        </pc:spChg>
      </pc:sldChg>
      <pc:sldChg chg="addSp modSp mod">
        <pc:chgData name="Jae Chung" userId="95f87405-8f7d-4a23-8f85-7ab65ea213d7" providerId="ADAL" clId="{789241DE-CA39-EB48-8A61-3BA7F7A34ED7}" dt="2025-03-17T21:07:38.808" v="42" actId="255"/>
        <pc:sldMkLst>
          <pc:docMk/>
          <pc:sldMk cId="4131241177" sldId="267"/>
        </pc:sldMkLst>
        <pc:spChg chg="add mod">
          <ac:chgData name="Jae Chung" userId="95f87405-8f7d-4a23-8f85-7ab65ea213d7" providerId="ADAL" clId="{789241DE-CA39-EB48-8A61-3BA7F7A34ED7}" dt="2025-03-17T21:07:38.808" v="42" actId="255"/>
          <ac:spMkLst>
            <pc:docMk/>
            <pc:sldMk cId="4131241177" sldId="267"/>
            <ac:spMk id="6" creationId="{C05D14C6-F15A-CE71-27A9-8793F2AFD9E1}"/>
          </ac:spMkLst>
        </pc:spChg>
      </pc:sldChg>
      <pc:sldMasterChg chg="modSldLayout">
        <pc:chgData name="Jae Chung" userId="95f87405-8f7d-4a23-8f85-7ab65ea213d7" providerId="ADAL" clId="{789241DE-CA39-EB48-8A61-3BA7F7A34ED7}" dt="2025-03-17T21:07:11.015" v="40" actId="1036"/>
        <pc:sldMasterMkLst>
          <pc:docMk/>
          <pc:sldMasterMk cId="4140400327" sldId="2147483660"/>
        </pc:sldMasterMkLst>
        <pc:sldLayoutChg chg="addSp delSp modSp mod">
          <pc:chgData name="Jae Chung" userId="95f87405-8f7d-4a23-8f85-7ab65ea213d7" providerId="ADAL" clId="{789241DE-CA39-EB48-8A61-3BA7F7A34ED7}" dt="2025-03-17T21:06:27.836" v="19" actId="1076"/>
          <pc:sldLayoutMkLst>
            <pc:docMk/>
            <pc:sldMasterMk cId="4140400327" sldId="2147483660"/>
            <pc:sldLayoutMk cId="3822337829" sldId="2147483682"/>
          </pc:sldLayoutMkLst>
          <pc:spChg chg="add mod">
            <ac:chgData name="Jae Chung" userId="95f87405-8f7d-4a23-8f85-7ab65ea213d7" providerId="ADAL" clId="{789241DE-CA39-EB48-8A61-3BA7F7A34ED7}" dt="2025-03-17T21:06:27.836" v="19" actId="1076"/>
            <ac:spMkLst>
              <pc:docMk/>
              <pc:sldMasterMk cId="4140400327" sldId="2147483660"/>
              <pc:sldLayoutMk cId="3822337829" sldId="2147483682"/>
              <ac:spMk id="4" creationId="{E60E4399-3F7F-E3C6-1B2B-9AD96672829B}"/>
            </ac:spMkLst>
          </pc:spChg>
          <pc:picChg chg="add mod modCrop">
            <ac:chgData name="Jae Chung" userId="95f87405-8f7d-4a23-8f85-7ab65ea213d7" providerId="ADAL" clId="{789241DE-CA39-EB48-8A61-3BA7F7A34ED7}" dt="2025-03-17T21:05:54.989" v="12" actId="732"/>
            <ac:picMkLst>
              <pc:docMk/>
              <pc:sldMasterMk cId="4140400327" sldId="2147483660"/>
              <pc:sldLayoutMk cId="3822337829" sldId="2147483682"/>
              <ac:picMk id="2" creationId="{F2C48D14-B266-A1F9-AD9C-87777D3FFECF}"/>
            </ac:picMkLst>
          </pc:picChg>
          <pc:picChg chg="del">
            <ac:chgData name="Jae Chung" userId="95f87405-8f7d-4a23-8f85-7ab65ea213d7" providerId="ADAL" clId="{789241DE-CA39-EB48-8A61-3BA7F7A34ED7}" dt="2025-03-17T21:05:33.553" v="9" actId="478"/>
            <ac:picMkLst>
              <pc:docMk/>
              <pc:sldMasterMk cId="4140400327" sldId="2147483660"/>
              <pc:sldLayoutMk cId="3822337829" sldId="2147483682"/>
              <ac:picMk id="3" creationId="{5996A923-139B-476E-E89D-2C38D39839D6}"/>
            </ac:picMkLst>
          </pc:picChg>
        </pc:sldLayoutChg>
        <pc:sldLayoutChg chg="addSp delSp modSp mod">
          <pc:chgData name="Jae Chung" userId="95f87405-8f7d-4a23-8f85-7ab65ea213d7" providerId="ADAL" clId="{789241DE-CA39-EB48-8A61-3BA7F7A34ED7}" dt="2025-03-17T21:07:11.015" v="40" actId="1036"/>
          <pc:sldLayoutMkLst>
            <pc:docMk/>
            <pc:sldMasterMk cId="4140400327" sldId="2147483660"/>
            <pc:sldLayoutMk cId="3244585856" sldId="2147483687"/>
          </pc:sldLayoutMkLst>
          <pc:spChg chg="add mod">
            <ac:chgData name="Jae Chung" userId="95f87405-8f7d-4a23-8f85-7ab65ea213d7" providerId="ADAL" clId="{789241DE-CA39-EB48-8A61-3BA7F7A34ED7}" dt="2025-03-17T21:06:40.126" v="20"/>
            <ac:spMkLst>
              <pc:docMk/>
              <pc:sldMasterMk cId="4140400327" sldId="2147483660"/>
              <pc:sldLayoutMk cId="3244585856" sldId="2147483687"/>
              <ac:spMk id="2" creationId="{FA25603B-4ED0-EAA4-0E67-30D6D662338F}"/>
            </ac:spMkLst>
          </pc:spChg>
          <pc:spChg chg="add mod">
            <ac:chgData name="Jae Chung" userId="95f87405-8f7d-4a23-8f85-7ab65ea213d7" providerId="ADAL" clId="{789241DE-CA39-EB48-8A61-3BA7F7A34ED7}" dt="2025-03-17T21:07:11.015" v="40" actId="1036"/>
            <ac:spMkLst>
              <pc:docMk/>
              <pc:sldMasterMk cId="4140400327" sldId="2147483660"/>
              <pc:sldLayoutMk cId="3244585856" sldId="2147483687"/>
              <ac:spMk id="7" creationId="{D18A7161-4996-73DC-8F3B-09CEB103B9B1}"/>
            </ac:spMkLst>
          </pc:spChg>
          <pc:picChg chg="add mod">
            <ac:chgData name="Jae Chung" userId="95f87405-8f7d-4a23-8f85-7ab65ea213d7" providerId="ADAL" clId="{789241DE-CA39-EB48-8A61-3BA7F7A34ED7}" dt="2025-03-17T21:06:51.536" v="25" actId="167"/>
            <ac:picMkLst>
              <pc:docMk/>
              <pc:sldMasterMk cId="4140400327" sldId="2147483660"/>
              <pc:sldLayoutMk cId="3244585856" sldId="2147483687"/>
              <ac:picMk id="6" creationId="{25772C51-8466-5349-E55B-B97E82E338B1}"/>
            </ac:picMkLst>
          </pc:picChg>
          <pc:picChg chg="del">
            <ac:chgData name="Jae Chung" userId="95f87405-8f7d-4a23-8f85-7ab65ea213d7" providerId="ADAL" clId="{789241DE-CA39-EB48-8A61-3BA7F7A34ED7}" dt="2025-03-17T21:06:53.394" v="26" actId="478"/>
            <ac:picMkLst>
              <pc:docMk/>
              <pc:sldMasterMk cId="4140400327" sldId="2147483660"/>
              <pc:sldLayoutMk cId="3244585856" sldId="2147483687"/>
              <ac:picMk id="8" creationId="{F1B96FF0-1087-47AF-0498-0E87A5391F0B}"/>
            </ac:picMkLst>
          </pc:picChg>
        </pc:sldLayoutChg>
      </pc:sldMasterChg>
    </pc:docChg>
  </pc:docChgLst>
  <pc:docChgLst>
    <pc:chgData name="Jae Chung" userId="95f87405-8f7d-4a23-8f85-7ab65ea213d7" providerId="ADAL" clId="{05D3298E-0C31-E246-99EA-7AF7A6524F5D}"/>
    <pc:docChg chg="undo custSel modSld modMainMaster">
      <pc:chgData name="Jae Chung" userId="95f87405-8f7d-4a23-8f85-7ab65ea213d7" providerId="ADAL" clId="{05D3298E-0C31-E246-99EA-7AF7A6524F5D}" dt="2025-03-17T20:40:44.481" v="12" actId="1036"/>
      <pc:docMkLst>
        <pc:docMk/>
      </pc:docMkLst>
      <pc:sldChg chg="addSp delSp modSp mod">
        <pc:chgData name="Jae Chung" userId="95f87405-8f7d-4a23-8f85-7ab65ea213d7" providerId="ADAL" clId="{05D3298E-0C31-E246-99EA-7AF7A6524F5D}" dt="2025-03-17T20:40:44.481" v="12" actId="1036"/>
        <pc:sldMkLst>
          <pc:docMk/>
          <pc:sldMk cId="3903142202" sldId="266"/>
        </pc:sldMkLst>
        <pc:spChg chg="add mod">
          <ac:chgData name="Jae Chung" userId="95f87405-8f7d-4a23-8f85-7ab65ea213d7" providerId="ADAL" clId="{05D3298E-0C31-E246-99EA-7AF7A6524F5D}" dt="2025-03-17T20:40:44.481" v="12" actId="1036"/>
          <ac:spMkLst>
            <pc:docMk/>
            <pc:sldMk cId="3903142202" sldId="266"/>
            <ac:spMk id="3" creationId="{D1825C37-21BD-06CD-6E6B-D1BF7AA902AA}"/>
          </ac:spMkLst>
        </pc:spChg>
        <pc:spChg chg="del">
          <ac:chgData name="Jae Chung" userId="95f87405-8f7d-4a23-8f85-7ab65ea213d7" providerId="ADAL" clId="{05D3298E-0C31-E246-99EA-7AF7A6524F5D}" dt="2025-03-17T19:40:06.830" v="1" actId="478"/>
          <ac:spMkLst>
            <pc:docMk/>
            <pc:sldMk cId="3903142202" sldId="266"/>
            <ac:spMk id="11" creationId="{E4EBEC83-9DA6-BDC7-1A80-1F5DCD9189CB}"/>
          </ac:spMkLst>
        </pc:spChg>
      </pc:sldChg>
      <pc:sldMasterChg chg="modSldLayout">
        <pc:chgData name="Jae Chung" userId="95f87405-8f7d-4a23-8f85-7ab65ea213d7" providerId="ADAL" clId="{05D3298E-0C31-E246-99EA-7AF7A6524F5D}" dt="2025-03-17T20:40:29.133" v="5" actId="1076"/>
        <pc:sldMasterMkLst>
          <pc:docMk/>
          <pc:sldMasterMk cId="4140400327" sldId="2147483660"/>
        </pc:sldMasterMkLst>
        <pc:sldLayoutChg chg="modSp mod">
          <pc:chgData name="Jae Chung" userId="95f87405-8f7d-4a23-8f85-7ab65ea213d7" providerId="ADAL" clId="{05D3298E-0C31-E246-99EA-7AF7A6524F5D}" dt="2025-03-17T20:40:29.133" v="5" actId="1076"/>
          <pc:sldLayoutMkLst>
            <pc:docMk/>
            <pc:sldMasterMk cId="4140400327" sldId="2147483660"/>
            <pc:sldLayoutMk cId="3244585856" sldId="2147483687"/>
          </pc:sldLayoutMkLst>
          <pc:spChg chg="mod">
            <ac:chgData name="Jae Chung" userId="95f87405-8f7d-4a23-8f85-7ab65ea213d7" providerId="ADAL" clId="{05D3298E-0C31-E246-99EA-7AF7A6524F5D}" dt="2025-03-17T20:40:29.133" v="5" actId="1076"/>
            <ac:spMkLst>
              <pc:docMk/>
              <pc:sldMasterMk cId="4140400327" sldId="2147483660"/>
              <pc:sldLayoutMk cId="3244585856" sldId="2147483687"/>
              <ac:spMk id="4" creationId="{A534FF30-93FA-6E9C-FB72-7B02241C35D8}"/>
            </ac:spMkLst>
          </pc:spChg>
          <pc:picChg chg="mod">
            <ac:chgData name="Jae Chung" userId="95f87405-8f7d-4a23-8f85-7ab65ea213d7" providerId="ADAL" clId="{05D3298E-0C31-E246-99EA-7AF7A6524F5D}" dt="2025-03-17T20:40:27.183" v="4" actId="1076"/>
            <ac:picMkLst>
              <pc:docMk/>
              <pc:sldMasterMk cId="4140400327" sldId="2147483660"/>
              <pc:sldLayoutMk cId="3244585856" sldId="2147483687"/>
              <ac:picMk id="5" creationId="{6ABB4A79-3EE5-69C1-6557-68F0EA1B578D}"/>
            </ac:picMkLst>
          </pc:picChg>
        </pc:sldLayoutChg>
      </pc:sldMasterChg>
    </pc:docChg>
  </pc:docChgLst>
  <pc:docChgLst>
    <pc:chgData name="Woojung Hwang" userId="2f48344a-4cb6-44e2-85e0-9b0e9e1067a5" providerId="ADAL" clId="{81ECAA3C-C377-9844-904C-FD5051D9AFE3}"/>
    <pc:docChg chg="undo custSel modSld modMainMaster">
      <pc:chgData name="Woojung Hwang" userId="2f48344a-4cb6-44e2-85e0-9b0e9e1067a5" providerId="ADAL" clId="{81ECAA3C-C377-9844-904C-FD5051D9AFE3}" dt="2024-05-29T14:15:30.919" v="185" actId="20577"/>
      <pc:docMkLst>
        <pc:docMk/>
      </pc:docMkLst>
      <pc:sldChg chg="addSp delSp modSp mod">
        <pc:chgData name="Woojung Hwang" userId="2f48344a-4cb6-44e2-85e0-9b0e9e1067a5" providerId="ADAL" clId="{81ECAA3C-C377-9844-904C-FD5051D9AFE3}" dt="2024-05-29T14:15:30.919" v="185" actId="20577"/>
        <pc:sldMkLst>
          <pc:docMk/>
          <pc:sldMk cId="3903142202" sldId="266"/>
        </pc:sldMkLst>
      </pc:sldChg>
      <pc:sldMasterChg chg="modSldLayout">
        <pc:chgData name="Woojung Hwang" userId="2f48344a-4cb6-44e2-85e0-9b0e9e1067a5" providerId="ADAL" clId="{81ECAA3C-C377-9844-904C-FD5051D9AFE3}" dt="2024-05-29T14:15:10.153" v="179"/>
        <pc:sldMasterMkLst>
          <pc:docMk/>
          <pc:sldMasterMk cId="4140400327" sldId="2147483660"/>
        </pc:sldMasterMkLst>
        <pc:sldLayoutChg chg="addSp delSp modSp mod">
          <pc:chgData name="Woojung Hwang" userId="2f48344a-4cb6-44e2-85e0-9b0e9e1067a5" providerId="ADAL" clId="{81ECAA3C-C377-9844-904C-FD5051D9AFE3}" dt="2024-05-24T18:40:21.308" v="62" actId="962"/>
          <pc:sldLayoutMkLst>
            <pc:docMk/>
            <pc:sldMasterMk cId="4140400327" sldId="2147483660"/>
            <pc:sldLayoutMk cId="3822337829" sldId="2147483682"/>
          </pc:sldLayoutMkLst>
        </pc:sldLayoutChg>
        <pc:sldLayoutChg chg="addSp delSp modSp mod">
          <pc:chgData name="Woojung Hwang" userId="2f48344a-4cb6-44e2-85e0-9b0e9e1067a5" providerId="ADAL" clId="{81ECAA3C-C377-9844-904C-FD5051D9AFE3}" dt="2024-05-29T14:15:10.153" v="179"/>
          <pc:sldLayoutMkLst>
            <pc:docMk/>
            <pc:sldMasterMk cId="4140400327" sldId="2147483660"/>
            <pc:sldLayoutMk cId="3244585856" sldId="2147483687"/>
          </pc:sldLayoutMkLst>
        </pc:sldLayoutChg>
      </pc:sldMasterChg>
    </pc:docChg>
  </pc:docChgLst>
  <pc:docChgLst>
    <pc:chgData name="Evan Burnett" userId="S::eburnett@cmrignite.com::e7ddc957-da61-42ca-9888-6105684849d3" providerId="AD" clId="Web-{C730C13E-B835-D039-2D74-ECC04E5B6840}"/>
    <pc:docChg chg="modSld">
      <pc:chgData name="Evan Burnett" userId="S::eburnett@cmrignite.com::e7ddc957-da61-42ca-9888-6105684849d3" providerId="AD" clId="Web-{C730C13E-B835-D039-2D74-ECC04E5B6840}" dt="2024-06-04T20:35:11.213" v="27"/>
      <pc:docMkLst>
        <pc:docMk/>
      </pc:docMkLst>
      <pc:sldChg chg="addSp delSp modSp">
        <pc:chgData name="Evan Burnett" userId="S::eburnett@cmrignite.com::e7ddc957-da61-42ca-9888-6105684849d3" providerId="AD" clId="Web-{C730C13E-B835-D039-2D74-ECC04E5B6840}" dt="2024-06-04T20:35:11.213" v="27"/>
        <pc:sldMkLst>
          <pc:docMk/>
          <pc:sldMk cId="3903142202" sldId="266"/>
        </pc:sldMkLst>
      </pc:sldChg>
      <pc:sldChg chg="modSp">
        <pc:chgData name="Evan Burnett" userId="S::eburnett@cmrignite.com::e7ddc957-da61-42ca-9888-6105684849d3" providerId="AD" clId="Web-{C730C13E-B835-D039-2D74-ECC04E5B6840}" dt="2024-06-04T20:30:47.202" v="5"/>
        <pc:sldMkLst>
          <pc:docMk/>
          <pc:sldMk cId="4131241177" sldId="2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02405E-9635-F560-56AA-769DA5A23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08164-4E6A-9626-A380-6F43C44413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475AE-C589-8246-8169-5A14D2336D3F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DDBBC-9B4B-064C-3B5A-7826DA59E8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CC2C2-B951-7376-DEE8-4ABF90C6D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EAD4-A4BF-CD45-9CD2-0BDC938F21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39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500D0-72D8-A74B-A730-A4432B86EAEF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8600" y="1143000"/>
            <a:ext cx="1320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20768-22C8-474B-B090-94F204D0CE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/Tagline_Sectio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C48D14-B266-A1F9-AD9C-87777D3FFE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526" t="26128" r="24426"/>
          <a:stretch/>
        </p:blipFill>
        <p:spPr>
          <a:xfrm>
            <a:off x="0" y="0"/>
            <a:ext cx="3429000" cy="4246529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60E4399-3F7F-E3C6-1B2B-9AD96672829B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66096" y="610210"/>
            <a:ext cx="2496807" cy="249680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3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No Menu w/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772C51-8466-5349-E55B-B97E82E338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605" y="133419"/>
            <a:ext cx="2891790" cy="2891790"/>
          </a:xfrm>
          <a:prstGeom prst="rect">
            <a:avLst/>
          </a:prstGeom>
        </p:spPr>
      </p:pic>
      <p:pic>
        <p:nvPicPr>
          <p:cNvPr id="5" name="Picture 4" descr="A green rectangular box">
            <a:extLst>
              <a:ext uri="{FF2B5EF4-FFF2-40B4-BE49-F238E27FC236}">
                <a16:creationId xmlns:a16="http://schemas.microsoft.com/office/drawing/2014/main" id="{6ABB4A79-3EE5-69C1-6557-68F0EA1B57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07000"/>
            <a:ext cx="3429000" cy="2794000"/>
          </a:xfrm>
          <a:prstGeom prst="rect">
            <a:avLst/>
          </a:prstGeom>
        </p:spPr>
      </p:pic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F50B5138-ED9B-00A1-CDC6-351156EA8AE4}"/>
              </a:ext>
            </a:extLst>
          </p:cNvPr>
          <p:cNvSpPr txBox="1"/>
          <p:nvPr userDrawn="1"/>
        </p:nvSpPr>
        <p:spPr>
          <a:xfrm>
            <a:off x="342900" y="7475894"/>
            <a:ext cx="1788595" cy="18304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18A7161-4996-73DC-8F3B-09CEB103B9B1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52608" y="310417"/>
            <a:ext cx="2522088" cy="2522088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8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745" y="425982"/>
            <a:ext cx="2957513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45" y="2129896"/>
            <a:ext cx="2957513" cy="5076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4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7" r:id="rId2"/>
  </p:sldLayoutIdLst>
  <p:hf sldNum="0" hdr="0" ftr="0" dt="0"/>
  <p:txStyles>
    <p:titleStyle>
      <a:lvl1pPr algn="l" defTabSz="320067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ysClr val="windowText" lastClr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60034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20067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80101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40135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0185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1040219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200253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360287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1pPr>
      <a:lvl2pPr marL="160034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2pPr>
      <a:lvl3pPr marL="320067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3pPr>
      <a:lvl4pPr marL="480101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4pPr>
      <a:lvl5pPr marL="640135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5pPr>
      <a:lvl6pPr marL="800169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960202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120236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28027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  <p15:guide id="2" pos="2088" userDrawn="1">
          <p15:clr>
            <a:srgbClr val="F26B43"/>
          </p15:clr>
        </p15:guide>
        <p15:guide id="3" orient="horz" pos="72" userDrawn="1">
          <p15:clr>
            <a:srgbClr val="F26B43"/>
          </p15:clr>
        </p15:guide>
        <p15:guide id="4" orient="horz" pos="4968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1944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48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05D14C6-F15A-CE71-27A9-8793F2AFD9E1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66096" y="610210"/>
            <a:ext cx="2496807" cy="249680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vi" sz="1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C852DC-5BDB-9BED-5ACB-4C0FE1B648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4000" y="4419600"/>
            <a:ext cx="2971800" cy="795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" sz="2200" u="none" strike="noStrike" kern="1200" cap="none" spc="0" normalizeH="0" baseline="0" dirty="0">
                <a:ln>
                  <a:noFill/>
                </a:ln>
                <a:solidFill>
                  <a:srgbClr val="7A9F3E"/>
                </a:solidFill>
                <a:effectLst/>
                <a:uLnTx/>
                <a:uFillTx/>
                <a:ea typeface="+mn-ea"/>
              </a:rPr>
              <a:t>Bữa ăn Mang đi với SUN Meals To-Go!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9C4E0-37E6-1B9E-B949-F669DC78C95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54001" y="5122989"/>
            <a:ext cx="2743200" cy="446984"/>
          </a:xfrm>
        </p:spPr>
        <p:txBody>
          <a:bodyPr/>
          <a:lstStyle/>
          <a:p>
            <a:pPr algn="l" rtl="0"/>
            <a:r>
              <a:rPr lang="vi" sz="15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Bữa ăn Mùa hè cho Trẻ em ở Khu vực Nông thôn</a:t>
            </a:r>
          </a:p>
          <a:p>
            <a:endParaRPr lang="vi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D4915-6352-05F6-5FFA-9F6C3D00C84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54001" y="5665393"/>
            <a:ext cx="2743200" cy="1242036"/>
          </a:xfrm>
        </p:spPr>
        <p:txBody>
          <a:bodyPr/>
          <a:lstStyle/>
          <a:p>
            <a:pPr algn="l" rtl="0"/>
            <a:r>
              <a:rPr lang="vi" sz="12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SUN Meals To-Go cung cấp bữa </a:t>
            </a:r>
            <a:br>
              <a:rPr lang="v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vi" sz="12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ăn mang đi và giao tận nơi thuận tiện cho trẻ em từ 18 tuổi trở xuống ở khu vực nông thôn trong chương trình để nhiều trẻ em hơn có thể nhận được dinh dưỡng cần thiết khi trường học đóng cửa vào mùa hè.</a:t>
            </a:r>
          </a:p>
        </p:txBody>
      </p:sp>
      <p:pic>
        <p:nvPicPr>
          <p:cNvPr id="5" name="Picture 4" descr="Biểu tượng SUN Meals To-Go">
            <a:extLst>
              <a:ext uri="{FF2B5EF4-FFF2-40B4-BE49-F238E27FC236}">
                <a16:creationId xmlns:a16="http://schemas.microsoft.com/office/drawing/2014/main" id="{BEAFCE24-DBDC-A6A1-4894-0D13B3DA54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31010" y="6968088"/>
            <a:ext cx="1537392" cy="71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4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5427D86-C231-C0DD-1A5C-CB32EE1CCD6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52608" y="310417"/>
            <a:ext cx="2522088" cy="2522088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vi" sz="1200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75C5E1A-A825-FA49-307C-920D6D4B89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6791" y="3156374"/>
            <a:ext cx="2832009" cy="3452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" sz="15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 sao nên tham gia </a:t>
            </a:r>
            <a:br>
              <a:rPr kumimoji="0" lang="vi" sz="15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vi" sz="15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Meals To-Go?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BF9BF09-5BA0-0D7E-B0AB-BB02FFDD56EB}"/>
              </a:ext>
            </a:extLst>
          </p:cNvPr>
          <p:cNvSpPr txBox="1">
            <a:spLocks/>
          </p:cNvSpPr>
          <p:nvPr/>
        </p:nvSpPr>
        <p:spPr>
          <a:xfrm>
            <a:off x="254090" y="3662236"/>
            <a:ext cx="2832009" cy="144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vi" sz="12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Bữa ăn cân bằng dinh dưỡng trong suốt mùa hè giúp trẻ em trưởng thành và phát triển.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vi" sz="12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Trẻ em không bắt buộc phải ăn tại địa điểm cung cấp bữa ăn nhóm.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vi" sz="12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Trẻ em đủ điều kiện cũng có thể nhận được SUN Bucks.</a:t>
            </a:r>
            <a:endParaRPr lang="vi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1CD0E-FA53-B017-D953-593C37718F4A}"/>
              </a:ext>
            </a:extLst>
          </p:cNvPr>
          <p:cNvSpPr txBox="1"/>
          <p:nvPr/>
        </p:nvSpPr>
        <p:spPr>
          <a:xfrm>
            <a:off x="254090" y="5850059"/>
            <a:ext cx="1981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vi" sz="10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Quét để tìm hiểu về các lựa chọn bữa ăn và phúc lợi hàng tạp hóa trong khu vực của bạn.</a:t>
            </a:r>
          </a:p>
        </p:txBody>
      </p:sp>
      <p:pic>
        <p:nvPicPr>
          <p:cNvPr id="2" name="Picture Placeholder 8" descr="QR để tìm hiểu về các lựa chọn bữa ăn và phúc lợi hàng tạp hóa.  Nguồn tài trợ được cung cấp một phần từ Bộ Nông nghiệp Hoa Kỳ">
            <a:extLst>
              <a:ext uri="{FF2B5EF4-FFF2-40B4-BE49-F238E27FC236}">
                <a16:creationId xmlns:a16="http://schemas.microsoft.com/office/drawing/2014/main" id="{3CABA047-55E9-57E4-80AF-B9FF679286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7" b="1967"/>
          <a:stretch/>
        </p:blipFill>
        <p:spPr>
          <a:xfrm>
            <a:off x="2416831" y="5781675"/>
            <a:ext cx="672797" cy="646331"/>
          </a:xfrm>
          <a:prstGeom prst="rect">
            <a:avLst/>
          </a:prstGeom>
        </p:spPr>
      </p:pic>
      <p:pic>
        <p:nvPicPr>
          <p:cNvPr id="7" name="Picture 6" descr="Email">
            <a:extLst>
              <a:ext uri="{FF2B5EF4-FFF2-40B4-BE49-F238E27FC236}">
                <a16:creationId xmlns:a16="http://schemas.microsoft.com/office/drawing/2014/main" id="{13995166-C69F-CC0B-CBE8-03E42A99C7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57" y="6573298"/>
            <a:ext cx="165581" cy="15941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F8F6693-57A4-ABA5-6E8C-B96BA22399A7}"/>
              </a:ext>
            </a:extLst>
          </p:cNvPr>
          <p:cNvSpPr txBox="1">
            <a:spLocks/>
          </p:cNvSpPr>
          <p:nvPr/>
        </p:nvSpPr>
        <p:spPr>
          <a:xfrm>
            <a:off x="504538" y="6526001"/>
            <a:ext cx="2149762" cy="2744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vi" sz="1200" b="0" i="0" u="sng" baseline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insertyouremail@abc.xyz</a:t>
            </a:r>
            <a:endParaRPr lang="vi" sz="1200" dirty="0">
              <a:solidFill>
                <a:schemeClr val="bg1"/>
              </a:solidFill>
            </a:endParaRPr>
          </a:p>
        </p:txBody>
      </p:sp>
      <p:pic>
        <p:nvPicPr>
          <p:cNvPr id="6" name="Picture 5" descr="Điện thoại">
            <a:extLst>
              <a:ext uri="{FF2B5EF4-FFF2-40B4-BE49-F238E27FC236}">
                <a16:creationId xmlns:a16="http://schemas.microsoft.com/office/drawing/2014/main" id="{57560C76-00FC-C704-E592-9E2791DEF2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57" y="6759831"/>
            <a:ext cx="165581" cy="159087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E177BA9-982E-D505-9674-0E5EEF888AAA}"/>
              </a:ext>
            </a:extLst>
          </p:cNvPr>
          <p:cNvSpPr txBox="1">
            <a:spLocks/>
          </p:cNvSpPr>
          <p:nvPr/>
        </p:nvSpPr>
        <p:spPr>
          <a:xfrm>
            <a:off x="504537" y="6717433"/>
            <a:ext cx="2149762" cy="2744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vi" sz="1200" b="0" i="0" u="none" baseline="0" dirty="0">
                <a:solidFill>
                  <a:schemeClr val="bg1"/>
                </a:solidFill>
              </a:rPr>
              <a:t>(123) 456-7890</a:t>
            </a:r>
          </a:p>
        </p:txBody>
      </p:sp>
      <p:pic>
        <p:nvPicPr>
          <p:cNvPr id="8" name="Picture 7" descr="Trang mạng">
            <a:extLst>
              <a:ext uri="{FF2B5EF4-FFF2-40B4-BE49-F238E27FC236}">
                <a16:creationId xmlns:a16="http://schemas.microsoft.com/office/drawing/2014/main" id="{AEA81724-2018-C34C-82E3-9C1F3263CF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78" y="6952857"/>
            <a:ext cx="168061" cy="16180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DF2F1D-3289-B2C4-556D-0AFDD7F43F5D}"/>
              </a:ext>
            </a:extLst>
          </p:cNvPr>
          <p:cNvSpPr txBox="1">
            <a:spLocks/>
          </p:cNvSpPr>
          <p:nvPr/>
        </p:nvSpPr>
        <p:spPr>
          <a:xfrm>
            <a:off x="504537" y="6908540"/>
            <a:ext cx="2149762" cy="24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vi" sz="1200" b="0" i="0" u="sng" baseline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fns.usda.gov/summer</a:t>
            </a:r>
          </a:p>
          <a:p>
            <a:endParaRPr lang="vi" sz="1200" dirty="0">
              <a:solidFill>
                <a:schemeClr val="bg1"/>
              </a:solidFill>
            </a:endParaRP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16E22E5D-FD71-DDFB-D4EA-E675C392903F}"/>
              </a:ext>
            </a:extLst>
          </p:cNvPr>
          <p:cNvSpPr txBox="1"/>
          <p:nvPr/>
        </p:nvSpPr>
        <p:spPr>
          <a:xfrm>
            <a:off x="357250" y="7338374"/>
            <a:ext cx="2933700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vi-VN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Nguồn tài trợ được cung </a:t>
            </a:r>
            <a:br>
              <a:rPr lang="vi-VN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vi-VN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cấp một phần từ Bộ Nông </a:t>
            </a:r>
            <a:br>
              <a:rPr lang="vi-VN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vi-VN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nghiệp Hoa Kỳ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D1825C37-21BD-06CD-6E6B-D1BF7AA902AA}"/>
              </a:ext>
            </a:extLst>
          </p:cNvPr>
          <p:cNvSpPr txBox="1">
            <a:spLocks/>
          </p:cNvSpPr>
          <p:nvPr/>
        </p:nvSpPr>
        <p:spPr>
          <a:xfrm>
            <a:off x="2419114" y="7465075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vi" sz="800" b="0" i="0" u="none" baseline="0">
                <a:solidFill>
                  <a:schemeClr val="bg1"/>
                </a:solidFill>
              </a:rPr>
              <a:t>Mùa hè 2024</a:t>
            </a:r>
          </a:p>
        </p:txBody>
      </p:sp>
    </p:spTree>
    <p:extLst>
      <p:ext uri="{BB962C8B-B14F-4D97-AF65-F5344CB8AC3E}">
        <p14:creationId xmlns:p14="http://schemas.microsoft.com/office/powerpoint/2010/main" val="390314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NS">
      <a:dk1>
        <a:srgbClr val="000000"/>
      </a:dk1>
      <a:lt1>
        <a:srgbClr val="FFFFFF"/>
      </a:lt1>
      <a:dk2>
        <a:srgbClr val="E67524"/>
      </a:dk2>
      <a:lt2>
        <a:srgbClr val="F3A80E"/>
      </a:lt2>
      <a:accent1>
        <a:srgbClr val="E67524"/>
      </a:accent1>
      <a:accent2>
        <a:srgbClr val="FEBE10"/>
      </a:accent2>
      <a:accent3>
        <a:srgbClr val="00A3A3"/>
      </a:accent3>
      <a:accent4>
        <a:srgbClr val="799F3E"/>
      </a:accent4>
      <a:accent5>
        <a:srgbClr val="3F408C"/>
      </a:accent5>
      <a:accent6>
        <a:srgbClr val="EF4568"/>
      </a:accent6>
      <a:hlink>
        <a:srgbClr val="3BC2D7"/>
      </a:hlink>
      <a:folHlink>
        <a:srgbClr val="FCDB5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D14B21-B3B1-A848-A49B-EB4D9C7A7E7B}" vid="{054B2FD5-85D2-074B-85C6-C3A517BB7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2025-04-30T21:31:45+00:00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6N43MEY3ZP3S-407578889-42468</_dlc_DocId>
    <_dlc_DocIdUrl xmlns="2cbf940b-6aba-4986-a9fb-a77064a2dcb6">
      <Url>https://usdagcc.sharepoint.com/sites/FNS-OPS-CommsD/_layouts/15/DocIdRedir.aspx?ID=6N43MEY3ZP3S-407578889-42468</Url>
      <Description>6N43MEY3ZP3S-407578889-42468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825ADCB-48CE-4EAC-B76F-30F11ED94175}">
  <ds:schemaRefs>
    <ds:schemaRef ds:uri="f720b77b-acc1-431f-a0e0-abbb3425c4d5"/>
    <ds:schemaRef ds:uri="http://schemas.microsoft.com/office/infopath/2007/PartnerControls"/>
    <ds:schemaRef ds:uri="http://purl.org/dc/elements/1.1/"/>
    <ds:schemaRef ds:uri="98a26b81-0323-4ee7-a678-12700234d145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7ABCBA1-5F03-416B-9CF0-88FBBBEE151F}"/>
</file>

<file path=customXml/itemProps3.xml><?xml version="1.0" encoding="utf-8"?>
<ds:datastoreItem xmlns:ds="http://schemas.openxmlformats.org/officeDocument/2006/customXml" ds:itemID="{7A0651B5-DC6E-4277-AF16-D1B78E0B35F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579253F-6E85-44F4-A55E-AE757A3EA97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190</Words>
  <Application>Microsoft Office PowerPoint</Application>
  <PresentationFormat>Personalizado</PresentationFormat>
  <Paragraphs>13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Office Theme</vt:lpstr>
      <vt:lpstr>Bữa ăn Mang đi với SUN Meals To-Go!</vt:lpstr>
      <vt:lpstr>Tại sao nên tham gia  SUN Meals To-Go?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Bữa ăn Mang đi với SUN Meals To-Go!</dc:title>
  <dc:creator>SUN Meals To-Go</dc:creator>
  <cp:lastModifiedBy>Maria Lourdes Cabral</cp:lastModifiedBy>
  <cp:revision>26</cp:revision>
  <dcterms:created xsi:type="dcterms:W3CDTF">2024-04-02T13:38:55Z</dcterms:created>
  <dcterms:modified xsi:type="dcterms:W3CDTF">2025-04-22T20:25:27Z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61246b9c-e054-41be-8410-0722db07e2c3</vt:lpwstr>
  </property>
  <property fmtid="{D5CDD505-2E9C-101B-9397-08002B2CF9AE}" pid="5" name="TaxKeyword">
    <vt:lpwstr/>
  </property>
  <property fmtid="{D5CDD505-2E9C-101B-9397-08002B2CF9AE}" pid="6" name="Portfolio">
    <vt:lpwstr/>
  </property>
</Properties>
</file>