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03D3D8-EF47-A049-8B81-4816D20F8B9B}" v="4" dt="2025-04-04T19:08:01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3"/>
    <p:restoredTop sz="94718"/>
  </p:normalViewPr>
  <p:slideViewPr>
    <p:cSldViewPr snapToGrid="0" showGuides="1">
      <p:cViewPr varScale="1">
        <p:scale>
          <a:sx n="103" d="100"/>
          <a:sy n="103" d="100"/>
        </p:scale>
        <p:origin x="1448" y="176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67D53795-946F-6C4D-9699-2DC2685900D4}"/>
    <pc:docChg chg="undo custSel modMainMaster">
      <pc:chgData name="Jae Chung" userId="95f87405-8f7d-4a23-8f85-7ab65ea213d7" providerId="ADAL" clId="{67D53795-946F-6C4D-9699-2DC2685900D4}" dt="2025-02-24T23:50:32.342" v="9" actId="18131"/>
      <pc:docMkLst>
        <pc:docMk/>
      </pc:docMkLst>
      <pc:sldMasterChg chg="modSldLayout">
        <pc:chgData name="Jae Chung" userId="95f87405-8f7d-4a23-8f85-7ab65ea213d7" providerId="ADAL" clId="{67D53795-946F-6C4D-9699-2DC2685900D4}" dt="2025-02-24T23:50:32.342" v="9" actId="18131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67D53795-946F-6C4D-9699-2DC2685900D4}" dt="2025-02-24T23:50:32.342" v="9" actId="18131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  <pc:docChgLst>
    <pc:chgData name="Chaji Yang" userId="4e6a9ab4-4bf5-4d72-838b-d3789445bf9a" providerId="ADAL" clId="{5C1463A2-1A98-A249-8617-ED50865F9E57}"/>
    <pc:docChg chg="modSld">
      <pc:chgData name="Chaji Yang" userId="4e6a9ab4-4bf5-4d72-838b-d3789445bf9a" providerId="ADAL" clId="{5C1463A2-1A98-A249-8617-ED50865F9E57}" dt="2025-02-25T14:43:33.658" v="36" actId="13244"/>
      <pc:docMkLst>
        <pc:docMk/>
      </pc:docMkLst>
      <pc:sldChg chg="modSp mod">
        <pc:chgData name="Chaji Yang" userId="4e6a9ab4-4bf5-4d72-838b-d3789445bf9a" providerId="ADAL" clId="{5C1463A2-1A98-A249-8617-ED50865F9E57}" dt="2025-02-25T14:43:33.658" v="36" actId="13244"/>
        <pc:sldMkLst>
          <pc:docMk/>
          <pc:sldMk cId="2739359351" sldId="259"/>
        </pc:sldMkLst>
      </pc:sldChg>
    </pc:docChg>
  </pc:docChgLst>
  <pc:docChgLst>
    <pc:chgData name="Jae Chung" userId="95f87405-8f7d-4a23-8f85-7ab65ea213d7" providerId="ADAL" clId="{5CC7FD5F-546D-FB49-A96D-A4019F268726}"/>
    <pc:docChg chg="undo custSel modSld modMainMaster">
      <pc:chgData name="Jae Chung" userId="95f87405-8f7d-4a23-8f85-7ab65ea213d7" providerId="ADAL" clId="{5CC7FD5F-546D-FB49-A96D-A4019F268726}" dt="2025-03-21T00:41:12.722" v="25" actId="1035"/>
      <pc:docMkLst>
        <pc:docMk/>
      </pc:docMkLst>
      <pc:sldChg chg="addSp modSp mod">
        <pc:chgData name="Jae Chung" userId="95f87405-8f7d-4a23-8f85-7ab65ea213d7" providerId="ADAL" clId="{5CC7FD5F-546D-FB49-A96D-A4019F268726}" dt="2025-03-21T00:41:12.722" v="25" actId="1035"/>
        <pc:sldMkLst>
          <pc:docMk/>
          <pc:sldMk cId="2739359351" sldId="259"/>
        </pc:sldMkLst>
        <pc:spChg chg="add mod">
          <ac:chgData name="Jae Chung" userId="95f87405-8f7d-4a23-8f85-7ab65ea213d7" providerId="ADAL" clId="{5CC7FD5F-546D-FB49-A96D-A4019F268726}" dt="2025-03-17T21:03:37.472" v="14" actId="255"/>
          <ac:spMkLst>
            <pc:docMk/>
            <pc:sldMk cId="2739359351" sldId="259"/>
            <ac:spMk id="15" creationId="{322223CE-11C0-83C4-6A81-17F7209C8496}"/>
          </ac:spMkLst>
        </pc:spChg>
        <pc:spChg chg="add mod">
          <ac:chgData name="Jae Chung" userId="95f87405-8f7d-4a23-8f85-7ab65ea213d7" providerId="ADAL" clId="{5CC7FD5F-546D-FB49-A96D-A4019F268726}" dt="2025-03-17T21:03:44.579" v="16" actId="255"/>
          <ac:spMkLst>
            <pc:docMk/>
            <pc:sldMk cId="2739359351" sldId="259"/>
            <ac:spMk id="16" creationId="{D22D3A14-CD02-7C5A-5AF1-0471AFD0CF6C}"/>
          </ac:spMkLst>
        </pc:spChg>
      </pc:sldChg>
      <pc:sldMasterChg chg="modSldLayout">
        <pc:chgData name="Jae Chung" userId="95f87405-8f7d-4a23-8f85-7ab65ea213d7" providerId="ADAL" clId="{5CC7FD5F-546D-FB49-A96D-A4019F268726}" dt="2025-03-21T00:41:08.245" v="18"/>
        <pc:sldMasterMkLst>
          <pc:docMk/>
          <pc:sldMasterMk cId="2689103761" sldId="2147483668"/>
        </pc:sldMasterMkLst>
        <pc:sldLayoutChg chg="addSp delSp modSp mod">
          <pc:chgData name="Jae Chung" userId="95f87405-8f7d-4a23-8f85-7ab65ea213d7" providerId="ADAL" clId="{5CC7FD5F-546D-FB49-A96D-A4019F268726}" dt="2025-03-21T00:41:08.245" v="18"/>
          <pc:sldLayoutMkLst>
            <pc:docMk/>
            <pc:sldMasterMk cId="2689103761" sldId="2147483668"/>
            <pc:sldLayoutMk cId="2256488884" sldId="2147483680"/>
          </pc:sldLayoutMkLst>
          <pc:spChg chg="add mod">
            <ac:chgData name="Jae Chung" userId="95f87405-8f7d-4a23-8f85-7ab65ea213d7" providerId="ADAL" clId="{5CC7FD5F-546D-FB49-A96D-A4019F268726}" dt="2025-03-17T21:02:28.121" v="7" actId="167"/>
            <ac:spMkLst>
              <pc:docMk/>
              <pc:sldMasterMk cId="2689103761" sldId="2147483668"/>
              <pc:sldLayoutMk cId="2256488884" sldId="2147483680"/>
              <ac:spMk id="4" creationId="{CD70B1E5-79F5-12B0-1DDF-B717949EE536}"/>
            </ac:spMkLst>
          </pc:spChg>
          <pc:spChg chg="add mod">
            <ac:chgData name="Jae Chung" userId="95f87405-8f7d-4a23-8f85-7ab65ea213d7" providerId="ADAL" clId="{5CC7FD5F-546D-FB49-A96D-A4019F268726}" dt="2025-03-17T21:03:08.725" v="12"/>
            <ac:spMkLst>
              <pc:docMk/>
              <pc:sldMasterMk cId="2689103761" sldId="2147483668"/>
              <pc:sldLayoutMk cId="2256488884" sldId="2147483680"/>
              <ac:spMk id="7" creationId="{36877467-79C8-6DC2-F906-1A43F9F5368B}"/>
            </ac:spMkLst>
          </pc:spChg>
          <pc:picChg chg="add mod">
            <ac:chgData name="Jae Chung" userId="95f87405-8f7d-4a23-8f85-7ab65ea213d7" providerId="ADAL" clId="{5CC7FD5F-546D-FB49-A96D-A4019F268726}" dt="2025-03-17T21:02:28.121" v="7" actId="167"/>
            <ac:picMkLst>
              <pc:docMk/>
              <pc:sldMasterMk cId="2689103761" sldId="2147483668"/>
              <pc:sldLayoutMk cId="2256488884" sldId="2147483680"/>
              <ac:picMk id="3" creationId="{C3403A4B-3CA9-08BC-3106-A07620E6E192}"/>
            </ac:picMkLst>
          </pc:picChg>
          <pc:picChg chg="add mod">
            <ac:chgData name="Jae Chung" userId="95f87405-8f7d-4a23-8f85-7ab65ea213d7" providerId="ADAL" clId="{5CC7FD5F-546D-FB49-A96D-A4019F268726}" dt="2025-03-17T21:03:08.725" v="12"/>
            <ac:picMkLst>
              <pc:docMk/>
              <pc:sldMasterMk cId="2689103761" sldId="2147483668"/>
              <pc:sldLayoutMk cId="2256488884" sldId="2147483680"/>
              <ac:picMk id="6" creationId="{E520C5A8-3F51-DF6D-F3DB-F55766275C50}"/>
            </ac:picMkLst>
          </pc:picChg>
        </pc:sldLayoutChg>
      </pc:sldMasterChg>
    </pc:docChg>
  </pc:docChgLst>
  <pc:docChgLst>
    <pc:chgData name="Chaji Yang" userId="4e6a9ab4-4bf5-4d72-838b-d3789445bf9a" providerId="ADAL" clId="{A403D3D8-EF47-A049-8B81-4816D20F8B9B}"/>
    <pc:docChg chg="custSel modSld modMainMaster">
      <pc:chgData name="Chaji Yang" userId="4e6a9ab4-4bf5-4d72-838b-d3789445bf9a" providerId="ADAL" clId="{A403D3D8-EF47-A049-8B81-4816D20F8B9B}" dt="2025-04-04T19:08:06.732" v="21" actId="962"/>
      <pc:docMkLst>
        <pc:docMk/>
      </pc:docMkLst>
      <pc:sldChg chg="addSp delSp modSp mod">
        <pc:chgData name="Chaji Yang" userId="4e6a9ab4-4bf5-4d72-838b-d3789445bf9a" providerId="ADAL" clId="{A403D3D8-EF47-A049-8B81-4816D20F8B9B}" dt="2025-04-04T19:08:06.732" v="21" actId="962"/>
        <pc:sldMkLst>
          <pc:docMk/>
          <pc:sldMk cId="2739359351" sldId="259"/>
        </pc:sldMkLst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5" creationId="{E2046CB0-01CD-C8D0-27FC-EF8FE3E852D1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8" creationId="{F0047670-E2DE-F42E-AD1B-BD3FEAA8AC89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9" creationId="{3290BBFA-9ACE-6630-16BB-193774628D64}"/>
          </ac:spMkLst>
        </pc:spChg>
        <pc:spChg chg="add mod ord">
          <ac:chgData name="Chaji Yang" userId="4e6a9ab4-4bf5-4d72-838b-d3789445bf9a" providerId="ADAL" clId="{A403D3D8-EF47-A049-8B81-4816D20F8B9B}" dt="2025-04-01T19:57:00.681" v="18" actId="13244"/>
          <ac:spMkLst>
            <pc:docMk/>
            <pc:sldMk cId="2739359351" sldId="259"/>
            <ac:spMk id="11" creationId="{3BD6D4BD-586C-438A-6174-6210351B2515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12" creationId="{0772A428-A06E-71A3-0B33-5B92600F5C50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13" creationId="{38BB2C0F-71B4-2286-1A81-EE2A2ECC347D}"/>
          </ac:spMkLst>
        </pc:spChg>
        <pc:spChg chg="ord">
          <ac:chgData name="Chaji Yang" userId="4e6a9ab4-4bf5-4d72-838b-d3789445bf9a" providerId="ADAL" clId="{A403D3D8-EF47-A049-8B81-4816D20F8B9B}" dt="2025-04-01T19:57:00.681" v="18" actId="13244"/>
          <ac:spMkLst>
            <pc:docMk/>
            <pc:sldMk cId="2739359351" sldId="259"/>
            <ac:spMk id="15" creationId="{322223CE-11C0-83C4-6A81-17F7209C8496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28" creationId="{695E0671-8E32-75EF-9D49-AD51D7CF0985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30" creationId="{43933AD6-7C7E-CA9B-2E46-D7620FD13AD2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32" creationId="{EEEF0B97-24FB-9F70-9BBD-B574EBF2C3A7}"/>
          </ac:spMkLst>
        </pc:spChg>
        <pc:spChg chg="add mod">
          <ac:chgData name="Chaji Yang" userId="4e6a9ab4-4bf5-4d72-838b-d3789445bf9a" providerId="ADAL" clId="{A403D3D8-EF47-A049-8B81-4816D20F8B9B}" dt="2025-04-01T19:56:40.938" v="17"/>
          <ac:spMkLst>
            <pc:docMk/>
            <pc:sldMk cId="2739359351" sldId="259"/>
            <ac:spMk id="33" creationId="{8A42E12A-FAC9-0C49-4645-47F60CD4002C}"/>
          </ac:spMkLst>
        </pc:spChg>
        <pc:picChg chg="mod">
          <ac:chgData name="Chaji Yang" userId="4e6a9ab4-4bf5-4d72-838b-d3789445bf9a" providerId="ADAL" clId="{A403D3D8-EF47-A049-8B81-4816D20F8B9B}" dt="2025-04-04T19:08:06.732" v="21" actId="962"/>
          <ac:picMkLst>
            <pc:docMk/>
            <pc:sldMk cId="2739359351" sldId="259"/>
            <ac:picMk id="17" creationId="{CCC05BE2-F541-A844-75DB-E0244E5D0E81}"/>
          </ac:picMkLst>
        </pc:picChg>
      </pc:sldChg>
      <pc:sldMasterChg chg="modSp modSldLayout">
        <pc:chgData name="Chaji Yang" userId="4e6a9ab4-4bf5-4d72-838b-d3789445bf9a" providerId="ADAL" clId="{A403D3D8-EF47-A049-8B81-4816D20F8B9B}" dt="2025-04-01T19:28:03.286" v="13" actId="735"/>
        <pc:sldMasterMkLst>
          <pc:docMk/>
          <pc:sldMasterMk cId="2689103761" sldId="2147483668"/>
        </pc:sldMasterMkLst>
        <pc:sldLayoutChg chg="addSp delSp modSp mod">
          <pc:chgData name="Chaji Yang" userId="4e6a9ab4-4bf5-4d72-838b-d3789445bf9a" providerId="ADAL" clId="{A403D3D8-EF47-A049-8B81-4816D20F8B9B}" dt="2025-04-01T18:52:58.330" v="12" actId="478"/>
          <pc:sldLayoutMkLst>
            <pc:docMk/>
            <pc:sldMasterMk cId="2689103761" sldId="2147483668"/>
            <pc:sldLayoutMk cId="2256488884" sldId="2147483680"/>
          </pc:sldLayoutMkLst>
          <pc:spChg chg="add mod">
            <ac:chgData name="Chaji Yang" userId="4e6a9ab4-4bf5-4d72-838b-d3789445bf9a" providerId="ADAL" clId="{A403D3D8-EF47-A049-8B81-4816D20F8B9B}" dt="2025-04-01T18:52:54.661" v="11" actId="1076"/>
            <ac:spMkLst>
              <pc:docMk/>
              <pc:sldMasterMk cId="2689103761" sldId="2147483668"/>
              <pc:sldLayoutMk cId="2256488884" sldId="2147483680"/>
              <ac:spMk id="5" creationId="{6F4A837B-C01B-A5CC-DEA7-2BAD346E9D9E}"/>
            </ac:spMkLst>
          </pc:spChg>
        </pc:sldLayoutChg>
      </pc:sldMasterChg>
    </pc:docChg>
  </pc:docChgLst>
  <pc:docChgLst>
    <pc:chgData name="Jae Chung" userId="95f87405-8f7d-4a23-8f85-7ab65ea213d7" providerId="ADAL" clId="{3E623985-E734-E447-AB85-E2E9751CBFA2}"/>
    <pc:docChg chg="custSel modSld modMainMaster">
      <pc:chgData name="Jae Chung" userId="95f87405-8f7d-4a23-8f85-7ab65ea213d7" providerId="ADAL" clId="{3E623985-E734-E447-AB85-E2E9751CBFA2}" dt="2025-03-17T20:38:52.587" v="12" actId="1035"/>
      <pc:docMkLst>
        <pc:docMk/>
      </pc:docMkLst>
      <pc:sldChg chg="addSp delSp modSp mod">
        <pc:chgData name="Jae Chung" userId="95f87405-8f7d-4a23-8f85-7ab65ea213d7" providerId="ADAL" clId="{3E623985-E734-E447-AB85-E2E9751CBFA2}" dt="2025-03-17T20:38:52.587" v="12" actId="1035"/>
        <pc:sldMkLst>
          <pc:docMk/>
          <pc:sldMk cId="2739359351" sldId="259"/>
        </pc:sldMkLst>
      </pc:sldChg>
      <pc:sldMasterChg chg="modSldLayout">
        <pc:chgData name="Jae Chung" userId="95f87405-8f7d-4a23-8f85-7ab65ea213d7" providerId="ADAL" clId="{3E623985-E734-E447-AB85-E2E9751CBFA2}" dt="2025-03-17T20:38:36.824" v="6" actId="1076"/>
        <pc:sldMasterMkLst>
          <pc:docMk/>
          <pc:sldMasterMk cId="2689103761" sldId="2147483668"/>
        </pc:sldMasterMkLst>
        <pc:sldLayoutChg chg="modSp mod">
          <pc:chgData name="Jae Chung" userId="95f87405-8f7d-4a23-8f85-7ab65ea213d7" providerId="ADAL" clId="{3E623985-E734-E447-AB85-E2E9751CBFA2}" dt="2025-03-17T20:38:36.824" v="6" actId="1076"/>
          <pc:sldLayoutMkLst>
            <pc:docMk/>
            <pc:sldMasterMk cId="2689103761" sldId="2147483668"/>
            <pc:sldLayoutMk cId="2256488884" sldId="214748368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03A4B-3CA9-08BC-3106-A07620E6E1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8244" y="345293"/>
            <a:ext cx="2628900" cy="2628900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D70B1E5-79F5-12B0-1DDF-B717949EE53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11" name="Picture 10" descr="A brown rectangle">
            <a:extLst>
              <a:ext uri="{FF2B5EF4-FFF2-40B4-BE49-F238E27FC236}">
                <a16:creationId xmlns:a16="http://schemas.microsoft.com/office/drawing/2014/main" id="{89B2765F-E0D1-394D-C53D-C9163D264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00400" y="5254800"/>
            <a:ext cx="3232609" cy="251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20C5A8-3F51-DF6D-F3DB-F55766275C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5956" t="29020" r="25993"/>
          <a:stretch/>
        </p:blipFill>
        <p:spPr>
          <a:xfrm>
            <a:off x="0" y="-1"/>
            <a:ext cx="3200400" cy="4036743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6877467-79C8-6DC2-F906-1A43F9F5368B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6F4A837B-C01B-A5CC-DEA7-2BAD346E9D9E}"/>
              </a:ext>
            </a:extLst>
          </p:cNvPr>
          <p:cNvSpPr txBox="1"/>
          <p:nvPr userDrawn="1"/>
        </p:nvSpPr>
        <p:spPr>
          <a:xfrm>
            <a:off x="3449543" y="7135869"/>
            <a:ext cx="1631743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Financiamiento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proporcionado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Departamento de Agricultura de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Estados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Unidos.</a:t>
            </a:r>
          </a:p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48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D22D3A14-CD02-7C5A-5AF1-0471AFD0CF6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374444" y="448247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046CB0-01CD-C8D0-27FC-EF8FE3E852D1}"/>
              </a:ext>
            </a:extLst>
          </p:cNvPr>
          <p:cNvSpPr txBox="1">
            <a:spLocks/>
          </p:cNvSpPr>
          <p:nvPr/>
        </p:nvSpPr>
        <p:spPr>
          <a:xfrm>
            <a:off x="257174" y="4094464"/>
            <a:ext cx="2753388" cy="79513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E67525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700" dirty="0"/>
              <a:t>¡</a:t>
            </a:r>
            <a:r>
              <a:rPr lang="en-US" sz="1700" dirty="0" err="1"/>
              <a:t>Aumente</a:t>
            </a:r>
            <a:r>
              <a:rPr lang="en-US" sz="1700" dirty="0"/>
              <a:t> la </a:t>
            </a:r>
            <a:r>
              <a:rPr lang="en-US" sz="1700" dirty="0" err="1"/>
              <a:t>energía</a:t>
            </a:r>
            <a:r>
              <a:rPr lang="en-US" sz="1700" dirty="0"/>
              <a:t> de </a:t>
            </a:r>
            <a:r>
              <a:rPr lang="en-US" sz="1700" dirty="0" err="1"/>
              <a:t>los</a:t>
            </a:r>
            <a:r>
              <a:rPr lang="en-US" sz="1700" dirty="0"/>
              <a:t> </a:t>
            </a:r>
            <a:r>
              <a:rPr lang="en-US" sz="1700" dirty="0" err="1"/>
              <a:t>niños</a:t>
            </a:r>
            <a:r>
              <a:rPr lang="en-US" sz="1700" dirty="0"/>
              <a:t> </a:t>
            </a:r>
            <a:r>
              <a:rPr lang="en-US" sz="1700" dirty="0" err="1"/>
              <a:t>este</a:t>
            </a:r>
            <a:r>
              <a:rPr lang="en-US" sz="1700" dirty="0"/>
              <a:t> </a:t>
            </a:r>
            <a:r>
              <a:rPr lang="en-US" sz="1700" dirty="0" err="1"/>
              <a:t>verano</a:t>
            </a:r>
            <a:r>
              <a:rPr lang="en-US" sz="1700" dirty="0"/>
              <a:t> con SUN Meals!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0047670-E2DE-F42E-AD1B-BD3FEAA8AC89}"/>
              </a:ext>
            </a:extLst>
          </p:cNvPr>
          <p:cNvSpPr txBox="1">
            <a:spLocks/>
          </p:cNvSpPr>
          <p:nvPr/>
        </p:nvSpPr>
        <p:spPr>
          <a:xfrm>
            <a:off x="257174" y="4904795"/>
            <a:ext cx="2857500" cy="447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nutritivas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entornos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grupales</a:t>
            </a:r>
            <a:endParaRPr lang="en-US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3290BBFA-9ACE-6630-16BB-193774628D64}"/>
              </a:ext>
            </a:extLst>
          </p:cNvPr>
          <p:cNvSpPr txBox="1">
            <a:spLocks/>
          </p:cNvSpPr>
          <p:nvPr/>
        </p:nvSpPr>
        <p:spPr>
          <a:xfrm>
            <a:off x="257175" y="5306717"/>
            <a:ext cx="2743200" cy="111116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32006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Servimos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snacks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equilibrados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sitios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elegibles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sin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costo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alguno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Los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18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o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menor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pueden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disfrutar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alimentos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sanos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,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crear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recuerdos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hacer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nuevos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amigos.</a:t>
            </a:r>
          </a:p>
        </p:txBody>
      </p:sp>
      <p:pic>
        <p:nvPicPr>
          <p:cNvPr id="10" name="Picture 9" descr="SUN Meals logo">
            <a:extLst>
              <a:ext uri="{FF2B5EF4-FFF2-40B4-BE49-F238E27FC236}">
                <a16:creationId xmlns:a16="http://schemas.microsoft.com/office/drawing/2014/main" id="{B6EFDFCF-FBCE-37C0-3C10-B8D294ED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56" r="17688"/>
          <a:stretch/>
        </p:blipFill>
        <p:spPr>
          <a:xfrm>
            <a:off x="417515" y="6666568"/>
            <a:ext cx="2288099" cy="884792"/>
          </a:xfrm>
          <a:prstGeom prst="rect">
            <a:avLst/>
          </a:prstGeom>
        </p:spPr>
      </p:pic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22223CE-11C0-83C4-6A81-17F7209C8496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69831" y="496780"/>
            <a:ext cx="2305727" cy="230572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sz="12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BD6D4BD-586C-438A-6174-6210351B2515}"/>
              </a:ext>
            </a:extLst>
          </p:cNvPr>
          <p:cNvSpPr txBox="1">
            <a:spLocks/>
          </p:cNvSpPr>
          <p:nvPr/>
        </p:nvSpPr>
        <p:spPr>
          <a:xfrm>
            <a:off x="3323405" y="3078264"/>
            <a:ext cx="2743199" cy="211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¿Por </a:t>
            </a:r>
            <a:r>
              <a:rPr lang="en-US" sz="15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qué</a:t>
            </a:r>
            <a:r>
              <a:rPr lang="en-US" sz="15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Meals?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772A428-A06E-71A3-0B33-5B92600F5C50}"/>
              </a:ext>
            </a:extLst>
          </p:cNvPr>
          <p:cNvSpPr txBox="1">
            <a:spLocks/>
          </p:cNvSpPr>
          <p:nvPr/>
        </p:nvSpPr>
        <p:spPr>
          <a:xfrm>
            <a:off x="3323403" y="3381649"/>
            <a:ext cx="2790667" cy="189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4310" indent="-19431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Las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equilibradas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durante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estimulan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crecimiento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y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desarrollo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</a:t>
            </a:r>
          </a:p>
          <a:p>
            <a:pPr marL="194310" indent="-19431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Muchos sitios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comidas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también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ofrecen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actividades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de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verano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para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los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. </a:t>
            </a:r>
          </a:p>
          <a:p>
            <a:pPr marL="194310" indent="-19431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Los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niños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elegibles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también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pueden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recibir</a:t>
            </a:r>
            <a:r>
              <a:rPr lang="en-US" sz="130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SUN </a:t>
            </a:r>
            <a:r>
              <a:rPr lang="en-US" sz="130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Bucks.</a:t>
            </a:r>
            <a:endParaRPr lang="en-US" sz="130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BB2C0F-71B4-2286-1A81-EE2A2ECC347D}"/>
              </a:ext>
            </a:extLst>
          </p:cNvPr>
          <p:cNvSpPr txBox="1"/>
          <p:nvPr/>
        </p:nvSpPr>
        <p:spPr>
          <a:xfrm>
            <a:off x="3346382" y="5615276"/>
            <a:ext cx="21627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comprar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Placeholder 8" descr="QR code">
            <a:extLst>
              <a:ext uri="{FF2B5EF4-FFF2-40B4-BE49-F238E27FC236}">
                <a16:creationId xmlns:a16="http://schemas.microsoft.com/office/drawing/2014/main" id="{CCC05BE2-F541-A844-75DB-E0244E5D0E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5509124" y="5670462"/>
            <a:ext cx="672797" cy="646331"/>
          </a:xfrm>
          <a:prstGeom prst="rect">
            <a:avLst/>
          </a:prstGeom>
        </p:spPr>
      </p:pic>
      <p:pic>
        <p:nvPicPr>
          <p:cNvPr id="24" name="Picture 23" descr="Email">
            <a:extLst>
              <a:ext uri="{FF2B5EF4-FFF2-40B4-BE49-F238E27FC236}">
                <a16:creationId xmlns:a16="http://schemas.microsoft.com/office/drawing/2014/main" id="{9F028F36-C35B-D353-7A55-E77BE19471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193" y="6461584"/>
            <a:ext cx="165581" cy="159419"/>
          </a:xfrm>
          <a:prstGeom prst="rect">
            <a:avLst/>
          </a:prstGeom>
        </p:spPr>
      </p:pic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695E0671-8E32-75EF-9D49-AD51D7CF0985}"/>
              </a:ext>
            </a:extLst>
          </p:cNvPr>
          <p:cNvSpPr txBox="1">
            <a:spLocks/>
          </p:cNvSpPr>
          <p:nvPr/>
        </p:nvSpPr>
        <p:spPr>
          <a:xfrm>
            <a:off x="3600774" y="6414287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sucorreoelectrónico@abc.xyz</a:t>
            </a:r>
            <a:r>
              <a:rPr lang="en-US" sz="1200" u="sng" dirty="0">
                <a:solidFill>
                  <a:schemeClr val="bg1"/>
                </a:solidFill>
              </a:rPr>
              <a:t>​</a:t>
            </a: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pic>
        <p:nvPicPr>
          <p:cNvPr id="29" name="Picture 28" descr="Phone">
            <a:extLst>
              <a:ext uri="{FF2B5EF4-FFF2-40B4-BE49-F238E27FC236}">
                <a16:creationId xmlns:a16="http://schemas.microsoft.com/office/drawing/2014/main" id="{4F0C84C1-8A05-1804-1C33-2B9155CCBF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193" y="6666568"/>
            <a:ext cx="165581" cy="159087"/>
          </a:xfrm>
          <a:prstGeom prst="rect">
            <a:avLst/>
          </a:prstGeom>
        </p:spPr>
      </p:pic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3933AD6-7C7E-CA9B-2E46-D7620FD13AD2}"/>
              </a:ext>
            </a:extLst>
          </p:cNvPr>
          <p:cNvSpPr txBox="1">
            <a:spLocks/>
          </p:cNvSpPr>
          <p:nvPr/>
        </p:nvSpPr>
        <p:spPr>
          <a:xfrm>
            <a:off x="3600774" y="6608340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(123)456-7890</a:t>
            </a:r>
          </a:p>
        </p:txBody>
      </p:sp>
      <p:pic>
        <p:nvPicPr>
          <p:cNvPr id="31" name="Picture 30" descr="Website">
            <a:extLst>
              <a:ext uri="{FF2B5EF4-FFF2-40B4-BE49-F238E27FC236}">
                <a16:creationId xmlns:a16="http://schemas.microsoft.com/office/drawing/2014/main" id="{D749A1B2-6C94-8189-785B-13ECF2705B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714" y="6859311"/>
            <a:ext cx="168061" cy="161808"/>
          </a:xfrm>
          <a:prstGeom prst="rect">
            <a:avLst/>
          </a:prstGeom>
        </p:spPr>
      </p:pic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EEEF0B97-24FB-9F70-9BBD-B574EBF2C3A7}"/>
              </a:ext>
            </a:extLst>
          </p:cNvPr>
          <p:cNvSpPr txBox="1">
            <a:spLocks/>
          </p:cNvSpPr>
          <p:nvPr/>
        </p:nvSpPr>
        <p:spPr>
          <a:xfrm>
            <a:off x="3600773" y="6818283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u="sng" dirty="0" err="1">
                <a:solidFill>
                  <a:schemeClr val="bg1"/>
                </a:solidFill>
              </a:rPr>
              <a:t>fns.usda.gov</a:t>
            </a:r>
            <a:r>
              <a:rPr lang="en-US" sz="1200" u="sng" dirty="0">
                <a:solidFill>
                  <a:schemeClr val="bg1"/>
                </a:solidFill>
              </a:rPr>
              <a:t>/</a:t>
            </a:r>
            <a:r>
              <a:rPr lang="en-US" sz="1200" u="sng" dirty="0" err="1">
                <a:solidFill>
                  <a:schemeClr val="bg1"/>
                </a:solidFill>
              </a:rPr>
              <a:t>verano</a:t>
            </a:r>
            <a:endParaRPr lang="en-US" sz="1200" u="sng" dirty="0">
              <a:solidFill>
                <a:schemeClr val="bg1"/>
              </a:solidFill>
            </a:endParaRPr>
          </a:p>
          <a:p>
            <a:endParaRPr lang="en-US" sz="1200" u="sng" dirty="0" err="1">
              <a:solidFill>
                <a:schemeClr val="bg1"/>
              </a:solidFill>
            </a:endParaRP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8A42E12A-FAC9-0C49-4645-47F60CD4002C}"/>
              </a:ext>
            </a:extLst>
          </p:cNvPr>
          <p:cNvSpPr txBox="1">
            <a:spLocks/>
          </p:cNvSpPr>
          <p:nvPr/>
        </p:nvSpPr>
        <p:spPr>
          <a:xfrm>
            <a:off x="5438557" y="7388069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bg1"/>
                </a:solidFill>
              </a:rPr>
              <a:t>Verano 2024</a:t>
            </a:r>
          </a:p>
        </p:txBody>
      </p:sp>
    </p:spTree>
    <p:extLst>
      <p:ext uri="{BB962C8B-B14F-4D97-AF65-F5344CB8AC3E}">
        <p14:creationId xmlns:p14="http://schemas.microsoft.com/office/powerpoint/2010/main" val="2739359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2025-04-04T21:07:51+00:00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6N43MEY3ZP3S-407578889-41008</_dlc_DocId>
    <_dlc_DocIdUrl xmlns="2cbf940b-6aba-4986-a9fb-a77064a2dcb6">
      <Url>https://usdagcc.sharepoint.com/sites/FNS-OPS-CommsD/_layouts/15/DocIdRedir.aspx?ID=6N43MEY3ZP3S-407578889-41008</Url>
      <Description>6N43MEY3ZP3S-407578889-41008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C0353D8-0DC7-4CAB-9245-BAEBA97498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C899B7-3FB4-4156-9606-BF67C81F1387}">
  <ds:schemaRefs>
    <ds:schemaRef ds:uri="http://schemas.microsoft.com/office/2006/documentManagement/types"/>
    <ds:schemaRef ds:uri="f720b77b-acc1-431f-a0e0-abbb3425c4d5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98a26b81-0323-4ee7-a678-12700234d145"/>
    <ds:schemaRef ds:uri="http://purl.org/dc/terms/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4E44888-2C15-402B-A325-02C283C29638}"/>
</file>

<file path=customXml/itemProps4.xml><?xml version="1.0" encoding="utf-8"?>
<ds:datastoreItem xmlns:ds="http://schemas.openxmlformats.org/officeDocument/2006/customXml" ds:itemID="{30067F11-B73B-4210-88B8-225DF9CC870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124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Woojung Hwang</dc:creator>
  <cp:lastModifiedBy>Chaji Yang</cp:lastModifiedBy>
  <cp:revision>9</cp:revision>
  <dcterms:created xsi:type="dcterms:W3CDTF">2024-05-24T19:38:40Z</dcterms:created>
  <dcterms:modified xsi:type="dcterms:W3CDTF">2025-04-04T19:08:09Z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18eaccbb-56fb-471b-9226-2dfc896464d0</vt:lpwstr>
  </property>
  <property fmtid="{D5CDD505-2E9C-101B-9397-08002B2CF9AE}" pid="5" name="TaxKeyword">
    <vt:lpwstr/>
  </property>
  <property fmtid="{D5CDD505-2E9C-101B-9397-08002B2CF9AE}" pid="6" name="Portfolio">
    <vt:lpwstr/>
  </property>
</Properties>
</file>