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8" r:id="rId5"/>
    <p:sldId id="259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4A828-6CA4-684B-B3CB-9199B72193F8}" v="4" dt="2025-04-04T19:07:37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4718"/>
  </p:normalViewPr>
  <p:slideViewPr>
    <p:cSldViewPr snapToGrid="0">
      <p:cViewPr varScale="1">
        <p:scale>
          <a:sx n="100" d="100"/>
          <a:sy n="100" d="100"/>
        </p:scale>
        <p:origin x="3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4e6a9ab4-4bf5-4d72-838b-d3789445bf9a" providerId="ADAL" clId="{AE078509-F7A3-A641-806E-F95AC9172BE6}"/>
    <pc:docChg chg="custSel modSld modMainMaster">
      <pc:chgData name="Chaji Yang" userId="4e6a9ab4-4bf5-4d72-838b-d3789445bf9a" providerId="ADAL" clId="{AE078509-F7A3-A641-806E-F95AC9172BE6}" dt="2024-05-29T16:28:47.326" v="108" actId="1035"/>
      <pc:docMkLst>
        <pc:docMk/>
      </pc:docMkLst>
      <pc:sldChg chg="modSp mod">
        <pc:chgData name="Chaji Yang" userId="4e6a9ab4-4bf5-4d72-838b-d3789445bf9a" providerId="ADAL" clId="{AE078509-F7A3-A641-806E-F95AC9172BE6}" dt="2024-05-17T23:08:36.765" v="42" actId="1036"/>
        <pc:sldMkLst>
          <pc:docMk/>
          <pc:sldMk cId="147813240" sldId="258"/>
        </pc:sldMkLst>
      </pc:sldChg>
      <pc:sldChg chg="addSp delSp modSp mod">
        <pc:chgData name="Chaji Yang" userId="4e6a9ab4-4bf5-4d72-838b-d3789445bf9a" providerId="ADAL" clId="{AE078509-F7A3-A641-806E-F95AC9172BE6}" dt="2024-05-29T16:28:47.326" v="108" actId="1035"/>
        <pc:sldMkLst>
          <pc:docMk/>
          <pc:sldMk cId="3896192746" sldId="259"/>
        </pc:sldMkLst>
      </pc:sldChg>
      <pc:sldMasterChg chg="delSldLayout modSldLayout">
        <pc:chgData name="Chaji Yang" userId="4e6a9ab4-4bf5-4d72-838b-d3789445bf9a" providerId="ADAL" clId="{AE078509-F7A3-A641-806E-F95AC9172BE6}" dt="2024-05-29T16:28:36.938" v="106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AE078509-F7A3-A641-806E-F95AC9172BE6}" dt="2024-05-29T16:28:36.938" v="106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Chaji Yang" userId="4e6a9ab4-4bf5-4d72-838b-d3789445bf9a" providerId="ADAL" clId="{AE078509-F7A3-A641-806E-F95AC9172BE6}" dt="2024-05-17T23:22:27.219" v="95" actId="962"/>
          <pc:sldLayoutMkLst>
            <pc:docMk/>
            <pc:sldMasterMk cId="4140400327" sldId="2147483660"/>
            <pc:sldLayoutMk cId="2234091069" sldId="2147483675"/>
          </pc:sldLayoutMkLst>
        </pc:sldLayoutChg>
        <pc:sldLayoutChg chg="del">
          <pc:chgData name="Chaji Yang" userId="4e6a9ab4-4bf5-4d72-838b-d3789445bf9a" providerId="ADAL" clId="{AE078509-F7A3-A641-806E-F95AC9172BE6}" dt="2024-05-17T23:05:00.322" v="5" actId="2696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AE078509-F7A3-A641-806E-F95AC9172BE6}" dt="2024-05-17T23:05:07.733" v="8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del">
          <pc:chgData name="Chaji Yang" userId="4e6a9ab4-4bf5-4d72-838b-d3789445bf9a" providerId="ADAL" clId="{AE078509-F7A3-A641-806E-F95AC9172BE6}" dt="2024-05-17T23:05:16.600" v="10" actId="2696"/>
          <pc:sldLayoutMkLst>
            <pc:docMk/>
            <pc:sldMasterMk cId="4140400327" sldId="2147483660"/>
            <pc:sldLayoutMk cId="865189385" sldId="2147483684"/>
          </pc:sldLayoutMkLst>
        </pc:sldLayoutChg>
        <pc:sldLayoutChg chg="del">
          <pc:chgData name="Chaji Yang" userId="4e6a9ab4-4bf5-4d72-838b-d3789445bf9a" providerId="ADAL" clId="{AE078509-F7A3-A641-806E-F95AC9172BE6}" dt="2024-05-17T23:05:14.557" v="9" actId="2696"/>
          <pc:sldLayoutMkLst>
            <pc:docMk/>
            <pc:sldMasterMk cId="4140400327" sldId="2147483660"/>
            <pc:sldLayoutMk cId="618309346" sldId="2147483685"/>
          </pc:sldLayoutMkLst>
        </pc:sldLayoutChg>
        <pc:sldLayoutChg chg="del">
          <pc:chgData name="Chaji Yang" userId="4e6a9ab4-4bf5-4d72-838b-d3789445bf9a" providerId="ADAL" clId="{AE078509-F7A3-A641-806E-F95AC9172BE6}" dt="2024-05-17T23:05:06.800" v="7" actId="2696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AE078509-F7A3-A641-806E-F95AC9172BE6}" dt="2024-05-17T23:05:05.195" v="6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Chaji Yang" userId="4e6a9ab4-4bf5-4d72-838b-d3789445bf9a" providerId="ADAL" clId="{B994A828-6CA4-684B-B3CB-9199B72193F8}"/>
    <pc:docChg chg="custSel modSld modMainMaster">
      <pc:chgData name="Chaji Yang" userId="4e6a9ab4-4bf5-4d72-838b-d3789445bf9a" providerId="ADAL" clId="{B994A828-6CA4-684B-B3CB-9199B72193F8}" dt="2025-04-04T19:07:46.780" v="55" actId="962"/>
      <pc:docMkLst>
        <pc:docMk/>
      </pc:docMkLst>
      <pc:sldChg chg="addSp delSp modSp mod chgLayout">
        <pc:chgData name="Chaji Yang" userId="4e6a9ab4-4bf5-4d72-838b-d3789445bf9a" providerId="ADAL" clId="{B994A828-6CA4-684B-B3CB-9199B72193F8}" dt="2025-04-01T20:04:50.373" v="51" actId="13244"/>
        <pc:sldMkLst>
          <pc:docMk/>
          <pc:sldMk cId="147813240" sldId="258"/>
        </pc:sldMkLst>
        <pc:spChg chg="add mod ord">
          <ac:chgData name="Chaji Yang" userId="4e6a9ab4-4bf5-4d72-838b-d3789445bf9a" providerId="ADAL" clId="{B994A828-6CA4-684B-B3CB-9199B72193F8}" dt="2025-04-01T20:04:50.373" v="51" actId="13244"/>
          <ac:spMkLst>
            <pc:docMk/>
            <pc:sldMk cId="147813240" sldId="258"/>
            <ac:spMk id="12" creationId="{69F95672-56B4-A3CE-E349-08EE82F961BC}"/>
          </ac:spMkLst>
        </pc:spChg>
        <pc:spChg chg="add mod">
          <ac:chgData name="Chaji Yang" userId="4e6a9ab4-4bf5-4d72-838b-d3789445bf9a" providerId="ADAL" clId="{B994A828-6CA4-684B-B3CB-9199B72193F8}" dt="2025-04-01T20:03:17.233" v="43" actId="1036"/>
          <ac:spMkLst>
            <pc:docMk/>
            <pc:sldMk cId="147813240" sldId="258"/>
            <ac:spMk id="13" creationId="{371036A1-8846-B08E-1FBA-7FAF90F581AE}"/>
          </ac:spMkLst>
        </pc:spChg>
        <pc:spChg chg="add mod">
          <ac:chgData name="Chaji Yang" userId="4e6a9ab4-4bf5-4d72-838b-d3789445bf9a" providerId="ADAL" clId="{B994A828-6CA4-684B-B3CB-9199B72193F8}" dt="2025-04-01T20:03:17.233" v="43" actId="1036"/>
          <ac:spMkLst>
            <pc:docMk/>
            <pc:sldMk cId="147813240" sldId="258"/>
            <ac:spMk id="14" creationId="{5F1B8438-0F75-A450-3A4D-BB57043458ED}"/>
          </ac:spMkLst>
        </pc:spChg>
        <pc:spChg chg="add mod ord">
          <ac:chgData name="Chaji Yang" userId="4e6a9ab4-4bf5-4d72-838b-d3789445bf9a" providerId="ADAL" clId="{B994A828-6CA4-684B-B3CB-9199B72193F8}" dt="2025-04-01T20:04:44.551" v="50" actId="13244"/>
          <ac:spMkLst>
            <pc:docMk/>
            <pc:sldMk cId="147813240" sldId="258"/>
            <ac:spMk id="15" creationId="{748249A1-2760-E5D7-0D92-E54D1683E327}"/>
          </ac:spMkLst>
        </pc:spChg>
        <pc:picChg chg="add mod ord">
          <ac:chgData name="Chaji Yang" userId="4e6a9ab4-4bf5-4d72-838b-d3789445bf9a" providerId="ADAL" clId="{B994A828-6CA4-684B-B3CB-9199B72193F8}" dt="2025-04-01T20:04:30.371" v="48" actId="13244"/>
          <ac:picMkLst>
            <pc:docMk/>
            <pc:sldMk cId="147813240" sldId="258"/>
            <ac:picMk id="11" creationId="{42235636-A013-BC4E-4530-AF93EE9822AC}"/>
          </ac:picMkLst>
        </pc:picChg>
      </pc:sldChg>
      <pc:sldChg chg="addSp delSp modSp mod chgLayout">
        <pc:chgData name="Chaji Yang" userId="4e6a9ab4-4bf5-4d72-838b-d3789445bf9a" providerId="ADAL" clId="{B994A828-6CA4-684B-B3CB-9199B72193F8}" dt="2025-04-04T19:07:46.780" v="55" actId="962"/>
        <pc:sldMkLst>
          <pc:docMk/>
          <pc:sldMk cId="3896192746" sldId="259"/>
        </pc:sldMkLst>
        <pc:spChg chg="add mod ord">
          <ac:chgData name="Chaji Yang" userId="4e6a9ab4-4bf5-4d72-838b-d3789445bf9a" providerId="ADAL" clId="{B994A828-6CA4-684B-B3CB-9199B72193F8}" dt="2025-04-01T20:04:57.970" v="52" actId="13244"/>
          <ac:spMkLst>
            <pc:docMk/>
            <pc:sldMk cId="3896192746" sldId="259"/>
            <ac:spMk id="4" creationId="{9475BF89-A023-DFA4-B9C1-EA467AA4FAF9}"/>
          </ac:spMkLst>
        </pc:spChg>
        <pc:spChg chg="add mod">
          <ac:chgData name="Chaji Yang" userId="4e6a9ab4-4bf5-4d72-838b-d3789445bf9a" providerId="ADAL" clId="{B994A828-6CA4-684B-B3CB-9199B72193F8}" dt="2025-04-01T20:01:28.599" v="17"/>
          <ac:spMkLst>
            <pc:docMk/>
            <pc:sldMk cId="3896192746" sldId="259"/>
            <ac:spMk id="5" creationId="{707B4FC9-503A-9BAC-7BF0-AF0FA27AF39E}"/>
          </ac:spMkLst>
        </pc:spChg>
        <pc:spChg chg="add mod">
          <ac:chgData name="Chaji Yang" userId="4e6a9ab4-4bf5-4d72-838b-d3789445bf9a" providerId="ADAL" clId="{B994A828-6CA4-684B-B3CB-9199B72193F8}" dt="2025-04-01T20:01:28.599" v="17"/>
          <ac:spMkLst>
            <pc:docMk/>
            <pc:sldMk cId="3896192746" sldId="259"/>
            <ac:spMk id="6" creationId="{02CACEAC-976B-F562-B4F6-35EA9ABB3FB5}"/>
          </ac:spMkLst>
        </pc:spChg>
        <pc:spChg chg="add mod">
          <ac:chgData name="Chaji Yang" userId="4e6a9ab4-4bf5-4d72-838b-d3789445bf9a" providerId="ADAL" clId="{B994A828-6CA4-684B-B3CB-9199B72193F8}" dt="2025-04-01T20:01:28.599" v="17"/>
          <ac:spMkLst>
            <pc:docMk/>
            <pc:sldMk cId="3896192746" sldId="259"/>
            <ac:spMk id="7" creationId="{45DCEAF8-FE76-4564-B19A-CD4ED0200EDA}"/>
          </ac:spMkLst>
        </pc:spChg>
        <pc:spChg chg="add mod">
          <ac:chgData name="Chaji Yang" userId="4e6a9ab4-4bf5-4d72-838b-d3789445bf9a" providerId="ADAL" clId="{B994A828-6CA4-684B-B3CB-9199B72193F8}" dt="2025-04-01T20:01:28.599" v="17"/>
          <ac:spMkLst>
            <pc:docMk/>
            <pc:sldMk cId="3896192746" sldId="259"/>
            <ac:spMk id="11" creationId="{B765C0BD-CB38-AC51-72BD-00879CA389B1}"/>
          </ac:spMkLst>
        </pc:spChg>
        <pc:spChg chg="add mod">
          <ac:chgData name="Chaji Yang" userId="4e6a9ab4-4bf5-4d72-838b-d3789445bf9a" providerId="ADAL" clId="{B994A828-6CA4-684B-B3CB-9199B72193F8}" dt="2025-04-01T20:01:28.599" v="17"/>
          <ac:spMkLst>
            <pc:docMk/>
            <pc:sldMk cId="3896192746" sldId="259"/>
            <ac:spMk id="13" creationId="{B4973F82-660E-F53E-6EB8-C518F74B3562}"/>
          </ac:spMkLst>
        </pc:spChg>
        <pc:spChg chg="add mod">
          <ac:chgData name="Chaji Yang" userId="4e6a9ab4-4bf5-4d72-838b-d3789445bf9a" providerId="ADAL" clId="{B994A828-6CA4-684B-B3CB-9199B72193F8}" dt="2025-04-01T20:01:28.599" v="17"/>
          <ac:spMkLst>
            <pc:docMk/>
            <pc:sldMk cId="3896192746" sldId="259"/>
            <ac:spMk id="20" creationId="{F0C4058C-03BA-49E9-864C-4A80093CCD4C}"/>
          </ac:spMkLst>
        </pc:spChg>
        <pc:spChg chg="add mod">
          <ac:chgData name="Chaji Yang" userId="4e6a9ab4-4bf5-4d72-838b-d3789445bf9a" providerId="ADAL" clId="{B994A828-6CA4-684B-B3CB-9199B72193F8}" dt="2025-04-01T20:01:28.599" v="17"/>
          <ac:spMkLst>
            <pc:docMk/>
            <pc:sldMk cId="3896192746" sldId="259"/>
            <ac:spMk id="21" creationId="{BFEF3A90-EE37-7B3E-407F-C2513B39BE73}"/>
          </ac:spMkLst>
        </pc:spChg>
        <pc:spChg chg="add mod ord">
          <ac:chgData name="Chaji Yang" userId="4e6a9ab4-4bf5-4d72-838b-d3789445bf9a" providerId="ADAL" clId="{B994A828-6CA4-684B-B3CB-9199B72193F8}" dt="2025-04-01T20:01:49.322" v="31" actId="6264"/>
          <ac:spMkLst>
            <pc:docMk/>
            <pc:sldMk cId="3896192746" sldId="259"/>
            <ac:spMk id="22" creationId="{22CC31DC-AC48-3B5F-D297-D498FDAD70FB}"/>
          </ac:spMkLst>
        </pc:spChg>
        <pc:picChg chg="mod">
          <ac:chgData name="Chaji Yang" userId="4e6a9ab4-4bf5-4d72-838b-d3789445bf9a" providerId="ADAL" clId="{B994A828-6CA4-684B-B3CB-9199B72193F8}" dt="2025-04-04T19:07:46.780" v="55" actId="962"/>
          <ac:picMkLst>
            <pc:docMk/>
            <pc:sldMk cId="3896192746" sldId="259"/>
            <ac:picMk id="8" creationId="{E1B5E22A-CFA5-7617-D37B-82032AA4CFE4}"/>
          </ac:picMkLst>
        </pc:picChg>
        <pc:picChg chg="add mod">
          <ac:chgData name="Chaji Yang" userId="4e6a9ab4-4bf5-4d72-838b-d3789445bf9a" providerId="ADAL" clId="{B994A828-6CA4-684B-B3CB-9199B72193F8}" dt="2025-04-01T20:01:28.599" v="17"/>
          <ac:picMkLst>
            <pc:docMk/>
            <pc:sldMk cId="3896192746" sldId="259"/>
            <ac:picMk id="9" creationId="{FE29B6C9-FE77-A931-F9D8-EEA03632CD45}"/>
          </ac:picMkLst>
        </pc:picChg>
        <pc:picChg chg="add mod">
          <ac:chgData name="Chaji Yang" userId="4e6a9ab4-4bf5-4d72-838b-d3789445bf9a" providerId="ADAL" clId="{B994A828-6CA4-684B-B3CB-9199B72193F8}" dt="2025-04-01T20:01:28.599" v="17"/>
          <ac:picMkLst>
            <pc:docMk/>
            <pc:sldMk cId="3896192746" sldId="259"/>
            <ac:picMk id="19" creationId="{F4A08BA8-4E3E-A263-AC01-0DF6B88F710C}"/>
          </ac:picMkLst>
        </pc:picChg>
      </pc:sldChg>
      <pc:sldMasterChg chg="modSldLayout">
        <pc:chgData name="Chaji Yang" userId="4e6a9ab4-4bf5-4d72-838b-d3789445bf9a" providerId="ADAL" clId="{B994A828-6CA4-684B-B3CB-9199B72193F8}" dt="2025-04-01T20:02:59.749" v="36" actId="478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B994A828-6CA4-684B-B3CB-9199B72193F8}" dt="2025-04-01T20:02:23.037" v="33" actId="14100"/>
          <pc:sldLayoutMkLst>
            <pc:docMk/>
            <pc:sldMasterMk cId="4140400327" sldId="2147483660"/>
            <pc:sldLayoutMk cId="2776218478" sldId="2147483663"/>
          </pc:sldLayoutMkLst>
          <pc:spChg chg="add mod">
            <ac:chgData name="Chaji Yang" userId="4e6a9ab4-4bf5-4d72-838b-d3789445bf9a" providerId="ADAL" clId="{B994A828-6CA4-684B-B3CB-9199B72193F8}" dt="2025-04-01T18:57:29.025" v="15"/>
            <ac:spMkLst>
              <pc:docMk/>
              <pc:sldMasterMk cId="4140400327" sldId="2147483660"/>
              <pc:sldLayoutMk cId="2776218478" sldId="2147483663"/>
              <ac:spMk id="2" creationId="{443F91F4-FE51-2B86-743D-DB20F3E8D0EA}"/>
            </ac:spMkLst>
          </pc:spChg>
          <pc:spChg chg="mod">
            <ac:chgData name="Chaji Yang" userId="4e6a9ab4-4bf5-4d72-838b-d3789445bf9a" providerId="ADAL" clId="{B994A828-6CA4-684B-B3CB-9199B72193F8}" dt="2025-04-01T20:02:23.037" v="33" actId="14100"/>
            <ac:spMkLst>
              <pc:docMk/>
              <pc:sldMasterMk cId="4140400327" sldId="2147483660"/>
              <pc:sldLayoutMk cId="2776218478" sldId="2147483663"/>
              <ac:spMk id="6" creationId="{2F6F0737-5C4D-204A-1CF3-158987DC2B02}"/>
            </ac:spMkLst>
          </pc:spChg>
          <pc:picChg chg="mod">
            <ac:chgData name="Chaji Yang" userId="4e6a9ab4-4bf5-4d72-838b-d3789445bf9a" providerId="ADAL" clId="{B994A828-6CA4-684B-B3CB-9199B72193F8}" dt="2025-04-01T20:02:23.037" v="33" actId="14100"/>
            <ac:picMkLst>
              <pc:docMk/>
              <pc:sldMasterMk cId="4140400327" sldId="2147483660"/>
              <pc:sldLayoutMk cId="2776218478" sldId="2147483663"/>
              <ac:picMk id="3" creationId="{4D699319-9E16-4FDE-A130-15F122689B3C}"/>
            </ac:picMkLst>
          </pc:picChg>
        </pc:sldLayoutChg>
        <pc:sldLayoutChg chg="delSp mod">
          <pc:chgData name="Chaji Yang" userId="4e6a9ab4-4bf5-4d72-838b-d3789445bf9a" providerId="ADAL" clId="{B994A828-6CA4-684B-B3CB-9199B72193F8}" dt="2025-04-01T20:02:59.749" v="36" actId="478"/>
          <pc:sldLayoutMkLst>
            <pc:docMk/>
            <pc:sldMasterMk cId="4140400327" sldId="2147483660"/>
            <pc:sldLayoutMk cId="2234091069" sldId="2147483675"/>
          </pc:sldLayoutMkLst>
        </pc:sldLayoutChg>
      </pc:sldMasterChg>
    </pc:docChg>
  </pc:docChgLst>
  <pc:docChgLst>
    <pc:chgData name="Evan Burnett" userId="S::eburnett@cmrignite.com::e7ddc957-da61-42ca-9888-6105684849d3" providerId="AD" clId="Web-{E5869A49-6AD8-8509-895C-6173D73964BD}"/>
    <pc:docChg chg="modSld">
      <pc:chgData name="Evan Burnett" userId="S::eburnett@cmrignite.com::e7ddc957-da61-42ca-9888-6105684849d3" providerId="AD" clId="Web-{E5869A49-6AD8-8509-895C-6173D73964BD}" dt="2024-06-04T20:38:15.909" v="19"/>
      <pc:docMkLst>
        <pc:docMk/>
      </pc:docMkLst>
      <pc:sldChg chg="modSp">
        <pc:chgData name="Evan Burnett" userId="S::eburnett@cmrignite.com::e7ddc957-da61-42ca-9888-6105684849d3" providerId="AD" clId="Web-{E5869A49-6AD8-8509-895C-6173D73964BD}" dt="2024-06-04T20:38:15.909" v="19"/>
        <pc:sldMkLst>
          <pc:docMk/>
          <pc:sldMk cId="147813240" sldId="258"/>
        </pc:sldMkLst>
      </pc:sldChg>
      <pc:sldChg chg="delSp modSp">
        <pc:chgData name="Evan Burnett" userId="S::eburnett@cmrignite.com::e7ddc957-da61-42ca-9888-6105684849d3" providerId="AD" clId="Web-{E5869A49-6AD8-8509-895C-6173D73964BD}" dt="2024-06-04T20:37:56.268" v="18"/>
        <pc:sldMkLst>
          <pc:docMk/>
          <pc:sldMk cId="3896192746" sldId="259"/>
        </pc:sldMkLst>
      </pc:sldChg>
    </pc:docChg>
  </pc:docChgLst>
  <pc:docChgLst>
    <pc:chgData name="Jae Chung" userId="95f87405-8f7d-4a23-8f85-7ab65ea213d7" providerId="ADAL" clId="{D4B10B6A-36EB-EC45-BAA4-9F9DF2E40DD3}"/>
    <pc:docChg chg="undo custSel modSld modMainMaster">
      <pc:chgData name="Jae Chung" userId="95f87405-8f7d-4a23-8f85-7ab65ea213d7" providerId="ADAL" clId="{D4B10B6A-36EB-EC45-BAA4-9F9DF2E40DD3}" dt="2025-03-21T00:42:18.923" v="75" actId="1035"/>
      <pc:docMkLst>
        <pc:docMk/>
      </pc:docMkLst>
      <pc:sldChg chg="addSp modSp mod">
        <pc:chgData name="Jae Chung" userId="95f87405-8f7d-4a23-8f85-7ab65ea213d7" providerId="ADAL" clId="{D4B10B6A-36EB-EC45-BAA4-9F9DF2E40DD3}" dt="2025-03-17T21:01:58.158" v="64" actId="255"/>
        <pc:sldMkLst>
          <pc:docMk/>
          <pc:sldMk cId="147813240" sldId="258"/>
        </pc:sldMkLst>
      </pc:sldChg>
      <pc:sldChg chg="addSp delSp modSp mod">
        <pc:chgData name="Jae Chung" userId="95f87405-8f7d-4a23-8f85-7ab65ea213d7" providerId="ADAL" clId="{D4B10B6A-36EB-EC45-BAA4-9F9DF2E40DD3}" dt="2025-03-21T00:42:18.923" v="75" actId="1035"/>
        <pc:sldMkLst>
          <pc:docMk/>
          <pc:sldMk cId="3896192746" sldId="259"/>
        </pc:sldMkLst>
      </pc:sldChg>
      <pc:sldMasterChg chg="modSldLayout">
        <pc:chgData name="Jae Chung" userId="95f87405-8f7d-4a23-8f85-7ab65ea213d7" providerId="ADAL" clId="{D4B10B6A-36EB-EC45-BAA4-9F9DF2E40DD3}" dt="2025-03-21T00:42:12.527" v="67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D4B10B6A-36EB-EC45-BAA4-9F9DF2E40DD3}" dt="2025-03-21T00:42:12.527" v="67"/>
          <pc:sldLayoutMkLst>
            <pc:docMk/>
            <pc:sldMasterMk cId="4140400327" sldId="2147483660"/>
            <pc:sldLayoutMk cId="2776218478" sldId="2147483663"/>
          </pc:sldLayoutMkLst>
          <pc:spChg chg="add mod">
            <ac:chgData name="Jae Chung" userId="95f87405-8f7d-4a23-8f85-7ab65ea213d7" providerId="ADAL" clId="{D4B10B6A-36EB-EC45-BAA4-9F9DF2E40DD3}" dt="2025-03-17T21:01:19.195" v="60" actId="1035"/>
            <ac:spMkLst>
              <pc:docMk/>
              <pc:sldMasterMk cId="4140400327" sldId="2147483660"/>
              <pc:sldLayoutMk cId="2776218478" sldId="2147483663"/>
              <ac:spMk id="6" creationId="{2F6F0737-5C4D-204A-1CF3-158987DC2B02}"/>
            </ac:spMkLst>
          </pc:spChg>
          <pc:picChg chg="add mod">
            <ac:chgData name="Jae Chung" userId="95f87405-8f7d-4a23-8f85-7ab65ea213d7" providerId="ADAL" clId="{D4B10B6A-36EB-EC45-BAA4-9F9DF2E40DD3}" dt="2025-03-17T21:01:04.460" v="50" actId="167"/>
            <ac:picMkLst>
              <pc:docMk/>
              <pc:sldMasterMk cId="4140400327" sldId="2147483660"/>
              <pc:sldLayoutMk cId="2776218478" sldId="2147483663"/>
              <ac:picMk id="3" creationId="{4D699319-9E16-4FDE-A130-15F122689B3C}"/>
            </ac:picMkLst>
          </pc:picChg>
        </pc:sldLayoutChg>
        <pc:sldLayoutChg chg="addSp delSp modSp mod">
          <pc:chgData name="Jae Chung" userId="95f87405-8f7d-4a23-8f85-7ab65ea213d7" providerId="ADAL" clId="{D4B10B6A-36EB-EC45-BAA4-9F9DF2E40DD3}" dt="2025-03-17T21:00:17.952" v="46" actId="732"/>
          <pc:sldLayoutMkLst>
            <pc:docMk/>
            <pc:sldMasterMk cId="4140400327" sldId="2147483660"/>
            <pc:sldLayoutMk cId="2234091069" sldId="2147483675"/>
          </pc:sldLayoutMkLst>
          <pc:spChg chg="add mod">
            <ac:chgData name="Jae Chung" userId="95f87405-8f7d-4a23-8f85-7ab65ea213d7" providerId="ADAL" clId="{D4B10B6A-36EB-EC45-BAA4-9F9DF2E40DD3}" dt="2025-03-17T21:00:07.686" v="43" actId="1038"/>
            <ac:spMkLst>
              <pc:docMk/>
              <pc:sldMasterMk cId="4140400327" sldId="2147483660"/>
              <pc:sldLayoutMk cId="2234091069" sldId="2147483675"/>
              <ac:spMk id="11" creationId="{E72382AF-E83D-7A66-EFC2-9928F7EA30DE}"/>
            </ac:spMkLst>
          </pc:spChg>
          <pc:picChg chg="add mod modCrop">
            <ac:chgData name="Jae Chung" userId="95f87405-8f7d-4a23-8f85-7ab65ea213d7" providerId="ADAL" clId="{D4B10B6A-36EB-EC45-BAA4-9F9DF2E40DD3}" dt="2025-03-17T21:00:17.952" v="46" actId="732"/>
            <ac:picMkLst>
              <pc:docMk/>
              <pc:sldMasterMk cId="4140400327" sldId="2147483660"/>
              <pc:sldLayoutMk cId="2234091069" sldId="2147483675"/>
              <ac:picMk id="10" creationId="{54289D58-7570-9539-7533-99239B8142C7}"/>
            </ac:picMkLst>
          </pc:picChg>
        </pc:sldLayoutChg>
      </pc:sldMasterChg>
    </pc:docChg>
  </pc:docChgLst>
  <pc:docChgLst>
    <pc:chgData name="Evan Burnett" userId="S::eburnett@cmrignite.com::e7ddc957-da61-42ca-9888-6105684849d3" providerId="AD" clId="Web-{5CD22785-2C7F-D35B-44EE-524A826712CB}"/>
    <pc:docChg chg="modSld">
      <pc:chgData name="Evan Burnett" userId="S::eburnett@cmrignite.com::e7ddc957-da61-42ca-9888-6105684849d3" providerId="AD" clId="Web-{5CD22785-2C7F-D35B-44EE-524A826712CB}" dt="2024-06-04T20:41:11.831" v="2" actId="20577"/>
      <pc:docMkLst>
        <pc:docMk/>
      </pc:docMkLst>
      <pc:sldChg chg="modSp">
        <pc:chgData name="Evan Burnett" userId="S::eburnett@cmrignite.com::e7ddc957-da61-42ca-9888-6105684849d3" providerId="AD" clId="Web-{5CD22785-2C7F-D35B-44EE-524A826712CB}" dt="2024-06-04T20:41:11.831" v="2" actId="20577"/>
        <pc:sldMkLst>
          <pc:docMk/>
          <pc:sldMk cId="3896192746" sldId="259"/>
        </pc:sldMkLst>
      </pc:sldChg>
    </pc:docChg>
  </pc:docChgLst>
  <pc:docChgLst>
    <pc:chgData name="Jae Chung" userId="95f87405-8f7d-4a23-8f85-7ab65ea213d7" providerId="ADAL" clId="{E26C292F-7868-AE4C-9AEE-4BA6B54D0C66}"/>
    <pc:docChg chg="undo custSel modSld modMainMaster">
      <pc:chgData name="Jae Chung" userId="95f87405-8f7d-4a23-8f85-7ab65ea213d7" providerId="ADAL" clId="{E26C292F-7868-AE4C-9AEE-4BA6B54D0C66}" dt="2025-02-24T23:49:39.417" v="35" actId="732"/>
      <pc:docMkLst>
        <pc:docMk/>
      </pc:docMkLst>
      <pc:sldChg chg="addSp delSp modSp mod">
        <pc:chgData name="Jae Chung" userId="95f87405-8f7d-4a23-8f85-7ab65ea213d7" providerId="ADAL" clId="{E26C292F-7868-AE4C-9AEE-4BA6B54D0C66}" dt="2025-02-24T23:38:01.929" v="13" actId="478"/>
        <pc:sldMkLst>
          <pc:docMk/>
          <pc:sldMk cId="147813240" sldId="258"/>
        </pc:sldMkLst>
      </pc:sldChg>
      <pc:sldChg chg="addSp delSp modSp mod">
        <pc:chgData name="Jae Chung" userId="95f87405-8f7d-4a23-8f85-7ab65ea213d7" providerId="ADAL" clId="{E26C292F-7868-AE4C-9AEE-4BA6B54D0C66}" dt="2025-02-24T23:46:56.604" v="16"/>
        <pc:sldMkLst>
          <pc:docMk/>
          <pc:sldMk cId="3896192746" sldId="259"/>
        </pc:sldMkLst>
      </pc:sldChg>
      <pc:sldMasterChg chg="modSldLayout">
        <pc:chgData name="Jae Chung" userId="95f87405-8f7d-4a23-8f85-7ab65ea213d7" providerId="ADAL" clId="{E26C292F-7868-AE4C-9AEE-4BA6B54D0C66}" dt="2025-02-24T23:49:39.417" v="35" actId="732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E26C292F-7868-AE4C-9AEE-4BA6B54D0C66}" dt="2025-02-24T23:48:56.418" v="31" actId="1076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Jae Chung" userId="95f87405-8f7d-4a23-8f85-7ab65ea213d7" providerId="ADAL" clId="{E26C292F-7868-AE4C-9AEE-4BA6B54D0C66}" dt="2025-02-24T23:49:39.417" v="35" actId="732"/>
          <pc:sldLayoutMkLst>
            <pc:docMk/>
            <pc:sldMasterMk cId="4140400327" sldId="2147483660"/>
            <pc:sldLayoutMk cId="2234091069" sldId="2147483675"/>
          </pc:sldLayoutMkLst>
        </pc:sldLayoutChg>
      </pc:sldMasterChg>
    </pc:docChg>
  </pc:docChgLst>
  <pc:docChgLst>
    <pc:chgData name="Woojung Hwang" userId="2f48344a-4cb6-44e2-85e0-9b0e9e1067a5" providerId="ADAL" clId="{E7138608-20D3-CD4B-869A-3547E04B7B39}"/>
    <pc:docChg chg="undo custSel modSld modMainMaster">
      <pc:chgData name="Woojung Hwang" userId="2f48344a-4cb6-44e2-85e0-9b0e9e1067a5" providerId="ADAL" clId="{E7138608-20D3-CD4B-869A-3547E04B7B39}" dt="2024-05-29T14:10:59.991" v="53" actId="1036"/>
      <pc:docMkLst>
        <pc:docMk/>
      </pc:docMkLst>
      <pc:sldChg chg="addSp delSp modSp mod">
        <pc:chgData name="Woojung Hwang" userId="2f48344a-4cb6-44e2-85e0-9b0e9e1067a5" providerId="ADAL" clId="{E7138608-20D3-CD4B-869A-3547E04B7B39}" dt="2024-05-29T14:10:59.991" v="53" actId="1036"/>
        <pc:sldMkLst>
          <pc:docMk/>
          <pc:sldMk cId="3896192746" sldId="259"/>
        </pc:sldMkLst>
      </pc:sldChg>
      <pc:sldMasterChg chg="modSldLayout">
        <pc:chgData name="Woojung Hwang" userId="2f48344a-4cb6-44e2-85e0-9b0e9e1067a5" providerId="ADAL" clId="{E7138608-20D3-CD4B-869A-3547E04B7B39}" dt="2024-05-29T14:10:37.599" v="47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E7138608-20D3-CD4B-869A-3547E04B7B39}" dt="2024-05-29T14:10:37.599" v="47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Woojung Hwang" userId="2f48344a-4cb6-44e2-85e0-9b0e9e1067a5" providerId="ADAL" clId="{E7138608-20D3-CD4B-869A-3547E04B7B39}" dt="2024-05-24T18:32:08.310" v="27" actId="962"/>
          <pc:sldLayoutMkLst>
            <pc:docMk/>
            <pc:sldMasterMk cId="4140400327" sldId="2147483660"/>
            <pc:sldLayoutMk cId="2234091069" sldId="2147483675"/>
          </pc:sldLayoutMkLst>
        </pc:sldLayoutChg>
      </pc:sldMasterChg>
    </pc:docChg>
  </pc:docChgLst>
  <pc:docChgLst>
    <pc:chgData name="Chaji Yang" userId="4e6a9ab4-4bf5-4d72-838b-d3789445bf9a" providerId="ADAL" clId="{80657183-0A15-094E-93F6-00EC3D8D623F}"/>
    <pc:docChg chg="modSld">
      <pc:chgData name="Chaji Yang" userId="4e6a9ab4-4bf5-4d72-838b-d3789445bf9a" providerId="ADAL" clId="{80657183-0A15-094E-93F6-00EC3D8D623F}" dt="2025-02-25T14:41:30.535" v="41" actId="13244"/>
      <pc:docMkLst>
        <pc:docMk/>
      </pc:docMkLst>
      <pc:sldChg chg="modSp mod">
        <pc:chgData name="Chaji Yang" userId="4e6a9ab4-4bf5-4d72-838b-d3789445bf9a" providerId="ADAL" clId="{80657183-0A15-094E-93F6-00EC3D8D623F}" dt="2025-02-25T14:41:30.535" v="41" actId="13244"/>
        <pc:sldMkLst>
          <pc:docMk/>
          <pc:sldMk cId="147813240" sldId="258"/>
        </pc:sldMkLst>
      </pc:sldChg>
    </pc:docChg>
  </pc:docChgLst>
  <pc:docChgLst>
    <pc:chgData name="Chaji Yang" userId="S::cyang@cmrignite.com::4e6a9ab4-4bf5-4d72-838b-d3789445bf9a" providerId="AD" clId="Web-{29197C36-E70D-63FF-A8EB-46716A57C88B}"/>
    <pc:docChg chg="">
      <pc:chgData name="Chaji Yang" userId="S::cyang@cmrignite.com::4e6a9ab4-4bf5-4d72-838b-d3789445bf9a" providerId="AD" clId="Web-{29197C36-E70D-63FF-A8EB-46716A57C88B}" dt="2024-05-17T22:38:50.485" v="0"/>
      <pc:docMkLst>
        <pc:docMk/>
      </pc:docMkLst>
      <pc:sldChg chg="delCm">
        <pc:chgData name="Chaji Yang" userId="S::cyang@cmrignite.com::4e6a9ab4-4bf5-4d72-838b-d3789445bf9a" providerId="AD" clId="Web-{29197C36-E70D-63FF-A8EB-46716A57C88B}" dt="2024-05-17T22:38:50.485" v="0"/>
        <pc:sldMkLst>
          <pc:docMk/>
          <pc:sldMk cId="147813240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ji Yang" userId="S::cyang@cmrignite.com::4e6a9ab4-4bf5-4d72-838b-d3789445bf9a" providerId="AD" clId="Web-{29197C36-E70D-63FF-A8EB-46716A57C88B}" dt="2024-05-17T22:38:50.485" v="0"/>
              <pc2:cmMkLst xmlns:pc2="http://schemas.microsoft.com/office/powerpoint/2019/9/main/command">
                <pc:docMk/>
                <pc:sldMk cId="147813240" sldId="258"/>
                <pc2:cmMk id="{DB6AD741-AC16-4468-8B1F-1A5335246C19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289D58-7570-9539-7533-99239B814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793" t="27157" r="23211"/>
          <a:stretch/>
        </p:blipFill>
        <p:spPr>
          <a:xfrm>
            <a:off x="-1" y="0"/>
            <a:ext cx="3429001" cy="4024465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72382AF-E83D-7A66-EFC2-9928F7EA30DE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2731" y="504306"/>
            <a:ext cx="2434680" cy="243468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91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99319-9E16-4FDE-A130-15F122689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249" y="249174"/>
            <a:ext cx="2728851" cy="2728851"/>
          </a:xfrm>
          <a:prstGeom prst="rect">
            <a:avLst/>
          </a:prstGeom>
        </p:spPr>
      </p:pic>
      <p:pic>
        <p:nvPicPr>
          <p:cNvPr id="5" name="Picture 4" descr="A brown rectangular object ">
            <a:extLst>
              <a:ext uri="{FF2B5EF4-FFF2-40B4-BE49-F238E27FC236}">
                <a16:creationId xmlns:a16="http://schemas.microsoft.com/office/drawing/2014/main" id="{AC1E6D29-9819-29E0-36CC-A98B82EF41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46700"/>
            <a:ext cx="3429000" cy="2654300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F6F0737-5C4D-204A-1CF3-158987DC2B02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524098" y="416819"/>
            <a:ext cx="2393391" cy="2393391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43F91F4-FE51-2B86-743D-DB20F3E8D0EA}"/>
              </a:ext>
            </a:extLst>
          </p:cNvPr>
          <p:cNvSpPr txBox="1"/>
          <p:nvPr userDrawn="1"/>
        </p:nvSpPr>
        <p:spPr>
          <a:xfrm>
            <a:off x="357250" y="7239484"/>
            <a:ext cx="1631743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Financiamiento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proporcionado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Departamento de Agricultura de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Unidos.</a:t>
            </a:r>
          </a:p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1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F95672-56B4-A3CE-E349-08EE82F961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6074" y="4246864"/>
            <a:ext cx="2753388" cy="7951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E67525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20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¡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Aumente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la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energía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de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los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niños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este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verano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con SUN Meals!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48249A1-2760-E5D7-0D92-E54D1683E3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71036A1-8846-B08E-1FBA-7FAF90F581AE}"/>
              </a:ext>
            </a:extLst>
          </p:cNvPr>
          <p:cNvSpPr txBox="1">
            <a:spLocks/>
          </p:cNvSpPr>
          <p:nvPr/>
        </p:nvSpPr>
        <p:spPr>
          <a:xfrm>
            <a:off x="346074" y="5031795"/>
            <a:ext cx="2857500" cy="447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nutritivas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entornos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grupales</a:t>
            </a:r>
            <a:endParaRPr lang="en-US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F1B8438-0F75-A450-3A4D-BB57043458ED}"/>
              </a:ext>
            </a:extLst>
          </p:cNvPr>
          <p:cNvSpPr txBox="1">
            <a:spLocks/>
          </p:cNvSpPr>
          <p:nvPr/>
        </p:nvSpPr>
        <p:spPr>
          <a:xfrm>
            <a:off x="346075" y="5433717"/>
            <a:ext cx="2743200" cy="11111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Servimos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snacks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equilibrados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sitios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elegibles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sin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costo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alguno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 Los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18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años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menor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pueden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disfrutar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alimentos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sanos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crear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recuerdos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hacer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nuevos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amigos.</a:t>
            </a:r>
          </a:p>
        </p:txBody>
      </p:sp>
      <p:pic>
        <p:nvPicPr>
          <p:cNvPr id="11" name="Picture 10" descr="SUN Meals logo">
            <a:extLst>
              <a:ext uri="{FF2B5EF4-FFF2-40B4-BE49-F238E27FC236}">
                <a16:creationId xmlns:a16="http://schemas.microsoft.com/office/drawing/2014/main" id="{42235636-A013-BC4E-4530-AF93EE98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138" y="6850521"/>
            <a:ext cx="3332723" cy="88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0">
            <a:extLst>
              <a:ext uri="{FF2B5EF4-FFF2-40B4-BE49-F238E27FC236}">
                <a16:creationId xmlns:a16="http://schemas.microsoft.com/office/drawing/2014/main" id="{9475BF89-A023-DFA4-B9C1-EA467AA4FA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900" y="-264429"/>
            <a:ext cx="2741903" cy="2506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32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CECE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 Side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2CC31DC-AC48-3B5F-D297-D498FDAD70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07B4FC9-503A-9BAC-7BF0-AF0FA27AF39E}"/>
              </a:ext>
            </a:extLst>
          </p:cNvPr>
          <p:cNvSpPr txBox="1">
            <a:spLocks/>
          </p:cNvSpPr>
          <p:nvPr/>
        </p:nvSpPr>
        <p:spPr>
          <a:xfrm>
            <a:off x="252984" y="3154464"/>
            <a:ext cx="2743199" cy="21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¿Por </a:t>
            </a:r>
            <a:r>
              <a:rPr lang="en-US" sz="15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qué</a:t>
            </a: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Meals?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CACEAC-976B-F562-B4F6-35EA9ABB3FB5}"/>
              </a:ext>
            </a:extLst>
          </p:cNvPr>
          <p:cNvSpPr txBox="1">
            <a:spLocks/>
          </p:cNvSpPr>
          <p:nvPr/>
        </p:nvSpPr>
        <p:spPr>
          <a:xfrm>
            <a:off x="252982" y="3445149"/>
            <a:ext cx="2790667" cy="1898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310" indent="-19431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Las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equilibradas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durante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estimulan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crecimiento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desarrollo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 </a:t>
            </a:r>
          </a:p>
          <a:p>
            <a:pPr marL="194310" indent="-19431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Muchos sitios de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también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ofrecen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actividades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 </a:t>
            </a:r>
          </a:p>
          <a:p>
            <a:pPr marL="194310" indent="-19431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Los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elegibles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también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pueden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recibir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Bucks.</a:t>
            </a:r>
            <a:endParaRPr lang="en-US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CEAF8-FE76-4564-B19A-CD4ED0200EDA}"/>
              </a:ext>
            </a:extLst>
          </p:cNvPr>
          <p:cNvSpPr txBox="1"/>
          <p:nvPr/>
        </p:nvSpPr>
        <p:spPr>
          <a:xfrm>
            <a:off x="263261" y="5691476"/>
            <a:ext cx="2162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comidas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Placeholder 8" descr="QR code">
            <a:extLst>
              <a:ext uri="{FF2B5EF4-FFF2-40B4-BE49-F238E27FC236}">
                <a16:creationId xmlns:a16="http://schemas.microsoft.com/office/drawing/2014/main" id="{E1B5E22A-CFA5-7617-D37B-82032AA4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2426003" y="5746662"/>
            <a:ext cx="672797" cy="646331"/>
          </a:xfrm>
          <a:prstGeom prst="rect">
            <a:avLst/>
          </a:prstGeom>
        </p:spPr>
      </p:pic>
      <p:pic>
        <p:nvPicPr>
          <p:cNvPr id="9" name="Picture 8" descr="Email">
            <a:extLst>
              <a:ext uri="{FF2B5EF4-FFF2-40B4-BE49-F238E27FC236}">
                <a16:creationId xmlns:a16="http://schemas.microsoft.com/office/drawing/2014/main" id="{FE29B6C9-FE77-A931-F9D8-EEA03632CD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72" y="6537784"/>
            <a:ext cx="165581" cy="15941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765C0BD-CB38-AC51-72BD-00879CA389B1}"/>
              </a:ext>
            </a:extLst>
          </p:cNvPr>
          <p:cNvSpPr txBox="1">
            <a:spLocks/>
          </p:cNvSpPr>
          <p:nvPr/>
        </p:nvSpPr>
        <p:spPr>
          <a:xfrm>
            <a:off x="517653" y="64904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sucorreoelectrónico@abc.xyz</a:t>
            </a:r>
            <a:r>
              <a:rPr lang="en-US" sz="1200" u="sng" dirty="0">
                <a:solidFill>
                  <a:schemeClr val="bg1"/>
                </a:solidFill>
              </a:rPr>
              <a:t>​</a:t>
            </a: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pic>
        <p:nvPicPr>
          <p:cNvPr id="12" name="Picture 11" descr="Phone">
            <a:extLst>
              <a:ext uri="{FF2B5EF4-FFF2-40B4-BE49-F238E27FC236}">
                <a16:creationId xmlns:a16="http://schemas.microsoft.com/office/drawing/2014/main" id="{2D369DCB-4C53-FA2A-37D4-BB6F7ACC25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72" y="6742768"/>
            <a:ext cx="165581" cy="159087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4973F82-660E-F53E-6EB8-C518F74B3562}"/>
              </a:ext>
            </a:extLst>
          </p:cNvPr>
          <p:cNvSpPr txBox="1">
            <a:spLocks/>
          </p:cNvSpPr>
          <p:nvPr/>
        </p:nvSpPr>
        <p:spPr>
          <a:xfrm>
            <a:off x="517653" y="66845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(123)456-7890</a:t>
            </a:r>
          </a:p>
        </p:txBody>
      </p:sp>
      <p:pic>
        <p:nvPicPr>
          <p:cNvPr id="19" name="Picture 18" descr="Website">
            <a:extLst>
              <a:ext uri="{FF2B5EF4-FFF2-40B4-BE49-F238E27FC236}">
                <a16:creationId xmlns:a16="http://schemas.microsoft.com/office/drawing/2014/main" id="{F4A08BA8-4E3E-A263-AC01-0DF6B88F71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93" y="6935511"/>
            <a:ext cx="168061" cy="161808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0C4058C-03BA-49E9-864C-4A80093CCD4C}"/>
              </a:ext>
            </a:extLst>
          </p:cNvPr>
          <p:cNvSpPr txBox="1">
            <a:spLocks/>
          </p:cNvSpPr>
          <p:nvPr/>
        </p:nvSpPr>
        <p:spPr>
          <a:xfrm>
            <a:off x="517652" y="68944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fns.usda.gov</a:t>
            </a:r>
            <a:r>
              <a:rPr lang="en-US" sz="1200" u="sng" dirty="0">
                <a:solidFill>
                  <a:schemeClr val="bg1"/>
                </a:solidFill>
              </a:rPr>
              <a:t>/</a:t>
            </a:r>
            <a:r>
              <a:rPr lang="en-US" sz="1200" u="sng" dirty="0" err="1">
                <a:solidFill>
                  <a:schemeClr val="bg1"/>
                </a:solidFill>
              </a:rPr>
              <a:t>verano</a:t>
            </a:r>
            <a:endParaRPr lang="en-US" sz="1200" u="sng" dirty="0">
              <a:solidFill>
                <a:schemeClr val="bg1"/>
              </a:solidFill>
            </a:endParaRP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BFEF3A90-EE37-7B3E-407F-C2513B39BE73}"/>
              </a:ext>
            </a:extLst>
          </p:cNvPr>
          <p:cNvSpPr txBox="1">
            <a:spLocks/>
          </p:cNvSpPr>
          <p:nvPr/>
        </p:nvSpPr>
        <p:spPr>
          <a:xfrm>
            <a:off x="2355436" y="7464269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</a:rPr>
              <a:t>Verano 2024</a:t>
            </a:r>
          </a:p>
        </p:txBody>
      </p:sp>
    </p:spTree>
    <p:extLst>
      <p:ext uri="{BB962C8B-B14F-4D97-AF65-F5344CB8AC3E}">
        <p14:creationId xmlns:p14="http://schemas.microsoft.com/office/powerpoint/2010/main" val="389619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2025-04-04T21:07:51+00:00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6N43MEY3ZP3S-407578889-41007</_dlc_DocId>
    <_dlc_DocIdUrl xmlns="2cbf940b-6aba-4986-a9fb-a77064a2dcb6">
      <Url>https://usdagcc.sharepoint.com/sites/FNS-OPS-CommsD/_layouts/15/DocIdRedir.aspx?ID=6N43MEY3ZP3S-407578889-41007</Url>
      <Description>6N43MEY3ZP3S-407578889-41007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25ADCB-48CE-4EAC-B76F-30F11ED94175}">
  <ds:schemaRefs>
    <ds:schemaRef ds:uri="http://www.w3.org/XML/1998/namespace"/>
    <ds:schemaRef ds:uri="http://schemas.microsoft.com/office/2006/documentManagement/types"/>
    <ds:schemaRef ds:uri="98a26b81-0323-4ee7-a678-12700234d145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f720b77b-acc1-431f-a0e0-abbb3425c4d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98E998-7B07-448B-804B-5A152CC9F577}"/>
</file>

<file path=customXml/itemProps3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6F21746-4E29-44AD-A54A-AE04CAC7E63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126</Words>
  <Application>Microsoft Macintosh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Office Theme</vt:lpstr>
      <vt:lpstr>¡Aumente la energía de los niños este verano con SUN Meals!</vt:lpstr>
      <vt:lpstr>Back 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 AND STORY</dc:title>
  <dc:creator>Woojung Hwang</dc:creator>
  <cp:lastModifiedBy>Chaji Yang</cp:lastModifiedBy>
  <cp:revision>21</cp:revision>
  <dcterms:created xsi:type="dcterms:W3CDTF">2024-04-02T13:38:55Z</dcterms:created>
  <dcterms:modified xsi:type="dcterms:W3CDTF">2025-04-04T19:07:47Z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1992b6ab-e960-4d1d-9b2c-13a60cb9b619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