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7FD5F-546D-FB49-A96D-A4019F268726}" v="8" dt="2025-03-21T00:41:0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8"/>
    <p:restoredTop sz="94726"/>
  </p:normalViewPr>
  <p:slideViewPr>
    <p:cSldViewPr snapToGrid="0" showGuides="1">
      <p:cViewPr varScale="1">
        <p:scale>
          <a:sx n="87" d="100"/>
          <a:sy n="87" d="100"/>
        </p:scale>
        <p:origin x="2034" y="9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  <pc:spChg chg="add mod">
          <ac:chgData name="Jae Chung" userId="95f87405-8f7d-4a23-8f85-7ab65ea213d7" providerId="ADAL" clId="{3E623985-E734-E447-AB85-E2E9751CBFA2}" dt="2025-03-17T20:38:52.587" v="12" actId="1035"/>
          <ac:spMkLst>
            <pc:docMk/>
            <pc:sldMk cId="2739359351" sldId="259"/>
            <ac:spMk id="5" creationId="{89225DD3-529F-77D0-CF4E-B661ADE93747}"/>
          </ac:spMkLst>
        </pc:spChg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  <pc:picChg chg="mod ord">
          <ac:chgData name="Chaji Yang" userId="4e6a9ab4-4bf5-4d72-838b-d3789445bf9a" providerId="ADAL" clId="{5C1463A2-1A98-A249-8617-ED50865F9E57}" dt="2025-02-25T14:43:33.658" v="36" actId="13244"/>
          <ac:picMkLst>
            <pc:docMk/>
            <pc:sldMk cId="2739359351" sldId="259"/>
            <ac:picMk id="14" creationId="{917BE521-AA92-B4BA-4B77-4755B133F180}"/>
          </ac:picMkLst>
        </pc:picChg>
      </pc:sldChg>
    </pc:docChg>
  </pc:docChgLst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mod">
          <ac:chgData name="Jae Chung" userId="95f87405-8f7d-4a23-8f85-7ab65ea213d7" providerId="ADAL" clId="{5CC7FD5F-546D-FB49-A96D-A4019F268726}" dt="2025-03-21T00:41:12.722" v="25" actId="1035"/>
          <ac:spMkLst>
            <pc:docMk/>
            <pc:sldMk cId="2739359351" sldId="259"/>
            <ac:spMk id="5" creationId="{89225DD3-529F-77D0-CF4E-B661ADE93747}"/>
          </ac:spMkLst>
        </pc:spChg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21T00:41:08.245" v="1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del">
            <ac:chgData name="Jae Chung" userId="95f87405-8f7d-4a23-8f85-7ab65ea213d7" providerId="ADAL" clId="{5CC7FD5F-546D-FB49-A96D-A4019F268726}" dt="2025-03-21T00:41:08.018" v="17" actId="478"/>
            <ac:spMkLst>
              <pc:docMk/>
              <pc:sldMasterMk cId="2689103761" sldId="2147483668"/>
              <pc:sldLayoutMk cId="2256488884" sldId="2147483680"/>
              <ac:spMk id="5" creationId="{BEB43D76-802B-6431-2501-679D276A1281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6ADB86-A5A2-A49D-AA31-73DC2AFD81AA}"/>
              </a:ext>
            </a:extLst>
          </p:cNvPr>
          <p:cNvSpPr txBox="1">
            <a:spLocks/>
          </p:cNvSpPr>
          <p:nvPr/>
        </p:nvSpPr>
        <p:spPr>
          <a:xfrm>
            <a:off x="257175" y="4171534"/>
            <a:ext cx="2743200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vi" sz="20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SUN Meals Tiếp sức cho Nụ cười Mùa hè!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8607-E9F7-3663-87C5-B3D61ECB7DC7}"/>
              </a:ext>
            </a:extLst>
          </p:cNvPr>
          <p:cNvSpPr txBox="1">
            <a:spLocks/>
          </p:cNvSpPr>
          <p:nvPr/>
        </p:nvSpPr>
        <p:spPr>
          <a:xfrm>
            <a:off x="257175" y="4833160"/>
            <a:ext cx="28575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vi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Bữa ăn Bổ dưỡng trong Môi </a:t>
            </a:r>
            <a:br>
              <a:rPr lang="vi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vi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trường Nhóm</a:t>
            </a:r>
            <a:endParaRPr lang="vi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8BEBA0-F68D-5A18-65F7-F78DFE46C1B3}"/>
              </a:ext>
            </a:extLst>
          </p:cNvPr>
          <p:cNvSpPr txBox="1">
            <a:spLocks/>
          </p:cNvSpPr>
          <p:nvPr/>
        </p:nvSpPr>
        <p:spPr>
          <a:xfrm>
            <a:off x="257175" y="5316040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vi" sz="11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Chúng tôi phục vụ bữa ăn và đồ ăn nhẹ bổ dưỡng miễn phí tại các địa điểm cung cấp bữa ăn hội đủ điều kiện.</a:t>
            </a:r>
            <a:r>
              <a:rPr lang="en-US" sz="11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vi" sz="11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Trẻ em từ 18 tuổi trở xuống có thể ăn thực phẩm lành mạnh, tạo nên kỷ niệm mùa hè, và gặp gỡ những người bạn mới! </a:t>
            </a:r>
          </a:p>
        </p:txBody>
      </p:sp>
      <p:pic>
        <p:nvPicPr>
          <p:cNvPr id="14" name="Picture 13" descr="Biểu tượng SUN Meals">
            <a:extLst>
              <a:ext uri="{FF2B5EF4-FFF2-40B4-BE49-F238E27FC236}">
                <a16:creationId xmlns:a16="http://schemas.microsoft.com/office/drawing/2014/main" id="{917BE521-AA92-B4BA-4B77-4755B133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D3404E8-92A0-DADF-A769-3CDAD021A7D0}"/>
              </a:ext>
            </a:extLst>
          </p:cNvPr>
          <p:cNvSpPr txBox="1">
            <a:spLocks/>
          </p:cNvSpPr>
          <p:nvPr/>
        </p:nvSpPr>
        <p:spPr>
          <a:xfrm>
            <a:off x="3390239" y="3093085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Tại sao nên tham gia </a:t>
            </a:r>
            <a:b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SUN Meals?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ED95C5-7571-060D-2F6F-D84E587B6C7C}"/>
              </a:ext>
            </a:extLst>
          </p:cNvPr>
          <p:cNvSpPr txBox="1">
            <a:spLocks/>
          </p:cNvSpPr>
          <p:nvPr/>
        </p:nvSpPr>
        <p:spPr>
          <a:xfrm>
            <a:off x="3390239" y="3672536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Bữa ăn cân bằng dinh dưỡng trong suốt mùa hè giúp trẻ em trưởng thành và phát triển.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Nhiều địa điểm cung cấp bữa ăn cũng tổ chức hoạt động mùa hè cho trẻ em.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Trẻ em đủ điều kiện cũng có thể nhận được SUN Bucks. 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5032-2631-AC6D-6483-2E0D92A3724B}"/>
              </a:ext>
            </a:extLst>
          </p:cNvPr>
          <p:cNvSpPr txBox="1"/>
          <p:nvPr/>
        </p:nvSpPr>
        <p:spPr>
          <a:xfrm>
            <a:off x="3342840" y="5741135"/>
            <a:ext cx="1981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Quét để tìm hiểu về các lựa chọn bữa ăn và phúc lợi hàng tạp hóa trong khu vực của bạn.</a:t>
            </a:r>
          </a:p>
        </p:txBody>
      </p:sp>
      <p:pic>
        <p:nvPicPr>
          <p:cNvPr id="17" name="Picture Placeholder 8" descr="QR để tìm hiểu về các lựa chọn bữa ăn và phúc lợi hàng tạp hóa.  Nguồn tài trợ được cung cấp một phần từ Bộ Nông nghiệp Hoa Kỳ">
            <a:extLst>
              <a:ext uri="{FF2B5EF4-FFF2-40B4-BE49-F238E27FC236}">
                <a16:creationId xmlns:a16="http://schemas.microsoft.com/office/drawing/2014/main" id="{725B673B-3707-195F-5905-B82C69FA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5581" y="5670462"/>
            <a:ext cx="672797" cy="646331"/>
          </a:xfrm>
          <a:prstGeom prst="rect">
            <a:avLst/>
          </a:prstGeom>
        </p:spPr>
      </p:pic>
      <p:pic>
        <p:nvPicPr>
          <p:cNvPr id="8" name="Picture 7" descr="Email">
            <a:extLst>
              <a:ext uri="{FF2B5EF4-FFF2-40B4-BE49-F238E27FC236}">
                <a16:creationId xmlns:a16="http://schemas.microsoft.com/office/drawing/2014/main" id="{ABB5A834-928D-C646-443A-784D46066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5E5F27-2319-56F5-85FE-0E264FD4A590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>
                <a:solidFill>
                  <a:schemeClr val="bg1"/>
                </a:solidFill>
              </a:rPr>
              <a:t>insertyouremail@abc.xyz</a:t>
            </a:r>
            <a:endParaRPr lang="vi" sz="1200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Điện thoại">
            <a:extLst>
              <a:ext uri="{FF2B5EF4-FFF2-40B4-BE49-F238E27FC236}">
                <a16:creationId xmlns:a16="http://schemas.microsoft.com/office/drawing/2014/main" id="{8961F271-B74E-597E-9DA4-66C0531677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CE629D3-6FCE-5672-3B91-BBC823E05F79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none" baseline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2" name="Picture 11" descr="Trang mạng">
            <a:extLst>
              <a:ext uri="{FF2B5EF4-FFF2-40B4-BE49-F238E27FC236}">
                <a16:creationId xmlns:a16="http://schemas.microsoft.com/office/drawing/2014/main" id="{F453631E-1ABD-2A24-B4A0-BAF67089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2C868E-5547-3CC9-0E8C-BFC319A72719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F74A551-77A1-A218-71F7-CE58EC39EDF3}"/>
              </a:ext>
            </a:extLst>
          </p:cNvPr>
          <p:cNvSpPr txBox="1"/>
          <p:nvPr/>
        </p:nvSpPr>
        <p:spPr>
          <a:xfrm>
            <a:off x="3449543" y="7262770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Nguồn tài trợ được cung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cấp một phần từ Bộ Nông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nghiệp Hoa Kỳ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9225DD3-529F-77D0-CF4E-B661ADE93747}"/>
              </a:ext>
            </a:extLst>
          </p:cNvPr>
          <p:cNvSpPr txBox="1">
            <a:spLocks/>
          </p:cNvSpPr>
          <p:nvPr/>
        </p:nvSpPr>
        <p:spPr>
          <a:xfrm>
            <a:off x="5504544" y="739352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800" b="0" i="0" u="none" baseline="0">
                <a:solidFill>
                  <a:schemeClr val="bg1"/>
                </a:solidFill>
              </a:rPr>
              <a:t>Mùa hè 2024</a:t>
            </a:r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2025-04-30T21:31:52+00:00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6N43MEY3ZP3S-407578889-42473</_dlc_DocId>
    <_dlc_DocIdUrl xmlns="2cbf940b-6aba-4986-a9fb-a77064a2dcb6">
      <Url>https://usdagcc.sharepoint.com/sites/FNS-OPS-CommsD/_layouts/15/DocIdRedir.aspx?ID=6N43MEY3ZP3S-407578889-42473</Url>
      <Description>6N43MEY3ZP3S-407578889-42473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FED1CF-68A1-4129-8F10-6B604134662F}"/>
</file>

<file path=customXml/itemProps2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899B7-3FB4-4156-9606-BF67C81F1387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98a26b81-0323-4ee7-a678-12700234d145"/>
    <ds:schemaRef ds:uri="http://schemas.microsoft.com/office/2006/documentManagement/types"/>
    <ds:schemaRef ds:uri="f720b77b-acc1-431f-a0e0-abbb3425c4d5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B15261B-CC6D-4F81-A9DF-5995866ABF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192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Meals Tiếp sức cho Nụ cười Mùa hè!</dc:title>
  <dc:creator>'SUN Meals</dc:creator>
  <cp:lastModifiedBy>Maria Lourdes Cabral</cp:lastModifiedBy>
  <cp:revision>12</cp:revision>
  <dcterms:created xsi:type="dcterms:W3CDTF">2024-05-24T19:38:40Z</dcterms:created>
  <dcterms:modified xsi:type="dcterms:W3CDTF">2025-04-22T20:06:07Z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98ff98d2-14a2-426c-9117-c761e7f2e88e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