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9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7FD5F-546D-FB49-A96D-A4019F268726}" v="8" dt="2025-03-21T00:41:08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31"/>
    <p:restoredTop sz="94674"/>
  </p:normalViewPr>
  <p:slideViewPr>
    <p:cSldViewPr snapToGrid="0" showGuides="1">
      <p:cViewPr varScale="1">
        <p:scale>
          <a:sx n="105" d="100"/>
          <a:sy n="105" d="100"/>
        </p:scale>
        <p:origin x="1040" y="192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 Chung" userId="95f87405-8f7d-4a23-8f85-7ab65ea213d7" providerId="ADAL" clId="{3E623985-E734-E447-AB85-E2E9751CBFA2}"/>
    <pc:docChg chg="custSel modSld modMainMaster">
      <pc:chgData name="Jae Chung" userId="95f87405-8f7d-4a23-8f85-7ab65ea213d7" providerId="ADAL" clId="{3E623985-E734-E447-AB85-E2E9751CBFA2}" dt="2025-03-17T20:38:52.587" v="12" actId="1035"/>
      <pc:docMkLst>
        <pc:docMk/>
      </pc:docMkLst>
      <pc:sldChg chg="addSp delSp modSp mod">
        <pc:chgData name="Jae Chung" userId="95f87405-8f7d-4a23-8f85-7ab65ea213d7" providerId="ADAL" clId="{3E623985-E734-E447-AB85-E2E9751CBFA2}" dt="2025-03-17T20:38:52.587" v="12" actId="1035"/>
        <pc:sldMkLst>
          <pc:docMk/>
          <pc:sldMk cId="2739359351" sldId="259"/>
        </pc:sldMkLst>
        <pc:spChg chg="add mod">
          <ac:chgData name="Jae Chung" userId="95f87405-8f7d-4a23-8f85-7ab65ea213d7" providerId="ADAL" clId="{3E623985-E734-E447-AB85-E2E9751CBFA2}" dt="2025-03-17T20:38:52.587" v="12" actId="1035"/>
          <ac:spMkLst>
            <pc:docMk/>
            <pc:sldMk cId="2739359351" sldId="259"/>
            <ac:spMk id="5" creationId="{89225DD3-529F-77D0-CF4E-B661ADE93747}"/>
          </ac:spMkLst>
        </pc:spChg>
      </pc:sldChg>
      <pc:sldMasterChg chg="modSldLayout">
        <pc:chgData name="Jae Chung" userId="95f87405-8f7d-4a23-8f85-7ab65ea213d7" providerId="ADAL" clId="{3E623985-E734-E447-AB85-E2E9751CBFA2}" dt="2025-03-17T20:38:36.824" v="6" actId="1076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3E623985-E734-E447-AB85-E2E9751CBFA2}" dt="2025-03-17T20:38:36.824" v="6" actId="1076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  <pc:docChgLst>
    <pc:chgData name="Chaji Yang" userId="4e6a9ab4-4bf5-4d72-838b-d3789445bf9a" providerId="ADAL" clId="{5C1463A2-1A98-A249-8617-ED50865F9E57}"/>
    <pc:docChg chg="modSld">
      <pc:chgData name="Chaji Yang" userId="4e6a9ab4-4bf5-4d72-838b-d3789445bf9a" providerId="ADAL" clId="{5C1463A2-1A98-A249-8617-ED50865F9E57}" dt="2025-02-25T14:43:33.658" v="36" actId="13244"/>
      <pc:docMkLst>
        <pc:docMk/>
      </pc:docMkLst>
      <pc:sldChg chg="modSp mod">
        <pc:chgData name="Chaji Yang" userId="4e6a9ab4-4bf5-4d72-838b-d3789445bf9a" providerId="ADAL" clId="{5C1463A2-1A98-A249-8617-ED50865F9E57}" dt="2025-02-25T14:43:33.658" v="36" actId="13244"/>
        <pc:sldMkLst>
          <pc:docMk/>
          <pc:sldMk cId="2739359351" sldId="259"/>
        </pc:sldMkLst>
        <pc:picChg chg="mod ord">
          <ac:chgData name="Chaji Yang" userId="4e6a9ab4-4bf5-4d72-838b-d3789445bf9a" providerId="ADAL" clId="{5C1463A2-1A98-A249-8617-ED50865F9E57}" dt="2025-02-25T14:43:33.658" v="36" actId="13244"/>
          <ac:picMkLst>
            <pc:docMk/>
            <pc:sldMk cId="2739359351" sldId="259"/>
            <ac:picMk id="14" creationId="{917BE521-AA92-B4BA-4B77-4755B133F180}"/>
          </ac:picMkLst>
        </pc:picChg>
      </pc:sldChg>
    </pc:docChg>
  </pc:docChgLst>
  <pc:docChgLst>
    <pc:chgData name="Jae Chung" userId="95f87405-8f7d-4a23-8f85-7ab65ea213d7" providerId="ADAL" clId="{67D53795-946F-6C4D-9699-2DC2685900D4}"/>
    <pc:docChg chg="undo custSel modMainMaster">
      <pc:chgData name="Jae Chung" userId="95f87405-8f7d-4a23-8f85-7ab65ea213d7" providerId="ADAL" clId="{67D53795-946F-6C4D-9699-2DC2685900D4}" dt="2025-02-24T23:50:32.342" v="9" actId="18131"/>
      <pc:docMkLst>
        <pc:docMk/>
      </pc:docMkLst>
      <pc:sldMasterChg chg="modSldLayout">
        <pc:chgData name="Jae Chung" userId="95f87405-8f7d-4a23-8f85-7ab65ea213d7" providerId="ADAL" clId="{67D53795-946F-6C4D-9699-2DC2685900D4}" dt="2025-02-24T23:50:32.342" v="9" actId="18131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67D53795-946F-6C4D-9699-2DC2685900D4}" dt="2025-02-24T23:50:32.342" v="9" actId="18131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  <pc:docChgLst>
    <pc:chgData name="Jae Chung" userId="95f87405-8f7d-4a23-8f85-7ab65ea213d7" providerId="ADAL" clId="{5CC7FD5F-546D-FB49-A96D-A4019F268726}"/>
    <pc:docChg chg="undo custSel modSld modMainMaster">
      <pc:chgData name="Jae Chung" userId="95f87405-8f7d-4a23-8f85-7ab65ea213d7" providerId="ADAL" clId="{5CC7FD5F-546D-FB49-A96D-A4019F268726}" dt="2025-03-21T00:41:12.722" v="25" actId="1035"/>
      <pc:docMkLst>
        <pc:docMk/>
      </pc:docMkLst>
      <pc:sldChg chg="addSp modSp mod">
        <pc:chgData name="Jae Chung" userId="95f87405-8f7d-4a23-8f85-7ab65ea213d7" providerId="ADAL" clId="{5CC7FD5F-546D-FB49-A96D-A4019F268726}" dt="2025-03-21T00:41:12.722" v="25" actId="1035"/>
        <pc:sldMkLst>
          <pc:docMk/>
          <pc:sldMk cId="2739359351" sldId="259"/>
        </pc:sldMkLst>
        <pc:spChg chg="mod">
          <ac:chgData name="Jae Chung" userId="95f87405-8f7d-4a23-8f85-7ab65ea213d7" providerId="ADAL" clId="{5CC7FD5F-546D-FB49-A96D-A4019F268726}" dt="2025-03-21T00:41:12.722" v="25" actId="1035"/>
          <ac:spMkLst>
            <pc:docMk/>
            <pc:sldMk cId="2739359351" sldId="259"/>
            <ac:spMk id="5" creationId="{89225DD3-529F-77D0-CF4E-B661ADE93747}"/>
          </ac:spMkLst>
        </pc:spChg>
        <pc:spChg chg="add mod">
          <ac:chgData name="Jae Chung" userId="95f87405-8f7d-4a23-8f85-7ab65ea213d7" providerId="ADAL" clId="{5CC7FD5F-546D-FB49-A96D-A4019F268726}" dt="2025-03-17T21:03:37.472" v="14" actId="255"/>
          <ac:spMkLst>
            <pc:docMk/>
            <pc:sldMk cId="2739359351" sldId="259"/>
            <ac:spMk id="15" creationId="{322223CE-11C0-83C4-6A81-17F7209C8496}"/>
          </ac:spMkLst>
        </pc:spChg>
        <pc:spChg chg="add mod">
          <ac:chgData name="Jae Chung" userId="95f87405-8f7d-4a23-8f85-7ab65ea213d7" providerId="ADAL" clId="{5CC7FD5F-546D-FB49-A96D-A4019F268726}" dt="2025-03-17T21:03:44.579" v="16" actId="255"/>
          <ac:spMkLst>
            <pc:docMk/>
            <pc:sldMk cId="2739359351" sldId="259"/>
            <ac:spMk id="16" creationId="{D22D3A14-CD02-7C5A-5AF1-0471AFD0CF6C}"/>
          </ac:spMkLst>
        </pc:spChg>
      </pc:sldChg>
      <pc:sldMasterChg chg="modSldLayout">
        <pc:chgData name="Jae Chung" userId="95f87405-8f7d-4a23-8f85-7ab65ea213d7" providerId="ADAL" clId="{5CC7FD5F-546D-FB49-A96D-A4019F268726}" dt="2025-03-21T00:41:08.245" v="18"/>
        <pc:sldMasterMkLst>
          <pc:docMk/>
          <pc:sldMasterMk cId="2689103761" sldId="2147483668"/>
        </pc:sldMasterMkLst>
        <pc:sldLayoutChg chg="addSp delSp modSp mod">
          <pc:chgData name="Jae Chung" userId="95f87405-8f7d-4a23-8f85-7ab65ea213d7" providerId="ADAL" clId="{5CC7FD5F-546D-FB49-A96D-A4019F268726}" dt="2025-03-21T00:41:08.245" v="18"/>
          <pc:sldLayoutMkLst>
            <pc:docMk/>
            <pc:sldMasterMk cId="2689103761" sldId="2147483668"/>
            <pc:sldLayoutMk cId="2256488884" sldId="2147483680"/>
          </pc:sldLayoutMkLst>
          <pc:spChg chg="add mod">
            <ac:chgData name="Jae Chung" userId="95f87405-8f7d-4a23-8f85-7ab65ea213d7" providerId="ADAL" clId="{5CC7FD5F-546D-FB49-A96D-A4019F268726}" dt="2025-03-21T00:41:08.245" v="18"/>
            <ac:spMkLst>
              <pc:docMk/>
              <pc:sldMasterMk cId="2689103761" sldId="2147483668"/>
              <pc:sldLayoutMk cId="2256488884" sldId="2147483680"/>
              <ac:spMk id="2" creationId="{7F74A551-77A1-A218-71F7-CE58EC39EDF3}"/>
            </ac:spMkLst>
          </pc:spChg>
          <pc:spChg chg="add mod">
            <ac:chgData name="Jae Chung" userId="95f87405-8f7d-4a23-8f85-7ab65ea213d7" providerId="ADAL" clId="{5CC7FD5F-546D-FB49-A96D-A4019F268726}" dt="2025-03-17T21:02:28.121" v="7" actId="167"/>
            <ac:spMkLst>
              <pc:docMk/>
              <pc:sldMasterMk cId="2689103761" sldId="2147483668"/>
              <pc:sldLayoutMk cId="2256488884" sldId="2147483680"/>
              <ac:spMk id="4" creationId="{CD70B1E5-79F5-12B0-1DDF-B717949EE536}"/>
            </ac:spMkLst>
          </pc:spChg>
          <pc:spChg chg="del">
            <ac:chgData name="Jae Chung" userId="95f87405-8f7d-4a23-8f85-7ab65ea213d7" providerId="ADAL" clId="{5CC7FD5F-546D-FB49-A96D-A4019F268726}" dt="2025-03-21T00:41:08.018" v="17" actId="478"/>
            <ac:spMkLst>
              <pc:docMk/>
              <pc:sldMasterMk cId="2689103761" sldId="2147483668"/>
              <pc:sldLayoutMk cId="2256488884" sldId="2147483680"/>
              <ac:spMk id="5" creationId="{BEB43D76-802B-6431-2501-679D276A1281}"/>
            </ac:spMkLst>
          </pc:spChg>
          <pc:spChg chg="add mod">
            <ac:chgData name="Jae Chung" userId="95f87405-8f7d-4a23-8f85-7ab65ea213d7" providerId="ADAL" clId="{5CC7FD5F-546D-FB49-A96D-A4019F268726}" dt="2025-03-17T21:03:08.725" v="12"/>
            <ac:spMkLst>
              <pc:docMk/>
              <pc:sldMasterMk cId="2689103761" sldId="2147483668"/>
              <pc:sldLayoutMk cId="2256488884" sldId="2147483680"/>
              <ac:spMk id="7" creationId="{36877467-79C8-6DC2-F906-1A43F9F5368B}"/>
            </ac:spMkLst>
          </pc:spChg>
          <pc:picChg chg="add mod">
            <ac:chgData name="Jae Chung" userId="95f87405-8f7d-4a23-8f85-7ab65ea213d7" providerId="ADAL" clId="{5CC7FD5F-546D-FB49-A96D-A4019F268726}" dt="2025-03-17T21:02:28.121" v="7" actId="167"/>
            <ac:picMkLst>
              <pc:docMk/>
              <pc:sldMasterMk cId="2689103761" sldId="2147483668"/>
              <pc:sldLayoutMk cId="2256488884" sldId="2147483680"/>
              <ac:picMk id="3" creationId="{C3403A4B-3CA9-08BC-3106-A07620E6E192}"/>
            </ac:picMkLst>
          </pc:picChg>
          <pc:picChg chg="add mod">
            <ac:chgData name="Jae Chung" userId="95f87405-8f7d-4a23-8f85-7ab65ea213d7" providerId="ADAL" clId="{5CC7FD5F-546D-FB49-A96D-A4019F268726}" dt="2025-03-17T21:03:08.725" v="12"/>
            <ac:picMkLst>
              <pc:docMk/>
              <pc:sldMasterMk cId="2689103761" sldId="2147483668"/>
              <pc:sldLayoutMk cId="2256488884" sldId="2147483680"/>
              <ac:picMk id="6" creationId="{E520C5A8-3F51-DF6D-F3DB-F55766275C5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03A4B-3CA9-08BC-3106-A07620E6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8244" y="345293"/>
            <a:ext cx="2628900" cy="2628900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D70B1E5-79F5-12B0-1DDF-B717949EE53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11" name="Picture 10" descr="A brown rectangle">
            <a:extLst>
              <a:ext uri="{FF2B5EF4-FFF2-40B4-BE49-F238E27FC236}">
                <a16:creationId xmlns:a16="http://schemas.microsoft.com/office/drawing/2014/main" id="{89B2765F-E0D1-394D-C53D-C9163D264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0" y="5254800"/>
            <a:ext cx="3232609" cy="25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0C5A8-3F51-DF6D-F3DB-F55766275C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5956" t="29020" r="25993"/>
          <a:stretch/>
        </p:blipFill>
        <p:spPr>
          <a:xfrm>
            <a:off x="0" y="-1"/>
            <a:ext cx="3200400" cy="4036743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6877467-79C8-6DC2-F906-1A43F9F5368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8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6ADB86-A5A2-A49D-AA31-73DC2AFD81AA}"/>
              </a:ext>
            </a:extLst>
          </p:cNvPr>
          <p:cNvSpPr txBox="1">
            <a:spLocks/>
          </p:cNvSpPr>
          <p:nvPr/>
        </p:nvSpPr>
        <p:spPr>
          <a:xfrm>
            <a:off x="257175" y="4171532"/>
            <a:ext cx="2743200" cy="795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E67525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" sz="2200" b="1" i="0" u="none" baseline="0" dirty="0"/>
              <a:t>يرسم برنامج SUN Meals البسمة على وجوه الأطفال طوال فصل الصيف!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F8607-E9F7-3663-87C5-B3D61ECB7DC7}"/>
              </a:ext>
            </a:extLst>
          </p:cNvPr>
          <p:cNvSpPr txBox="1">
            <a:spLocks/>
          </p:cNvSpPr>
          <p:nvPr/>
        </p:nvSpPr>
        <p:spPr>
          <a:xfrm>
            <a:off x="257174" y="5222501"/>
            <a:ext cx="2743200" cy="447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" sz="13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تقديم وجبات مغذية في بيئات جماعية</a:t>
            </a:r>
            <a:endParaRPr lang="ar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A8BEBA0-F68D-5A18-65F7-F78DFE46C1B3}"/>
              </a:ext>
            </a:extLst>
          </p:cNvPr>
          <p:cNvSpPr txBox="1">
            <a:spLocks/>
          </p:cNvSpPr>
          <p:nvPr/>
        </p:nvSpPr>
        <p:spPr>
          <a:xfrm>
            <a:off x="257175" y="5488496"/>
            <a:ext cx="2743200" cy="11111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نقدم وجبات أساسية مغذية ووجبات خفيفة مجانية في مواقع الوجبات المؤهلة. يمكن للأطفال البالغ أعمارهم 18 عامًا فأقل الاستمتاع بتناول طعام صحي، وصنع ذكريات خلال فصل الصيف، ومقابلة أصدقاء جُدد! </a:t>
            </a:r>
          </a:p>
        </p:txBody>
      </p:sp>
      <p:pic>
        <p:nvPicPr>
          <p:cNvPr id="14" name="Picture 13" descr="شعار SUN Meals">
            <a:extLst>
              <a:ext uri="{FF2B5EF4-FFF2-40B4-BE49-F238E27FC236}">
                <a16:creationId xmlns:a16="http://schemas.microsoft.com/office/drawing/2014/main" id="{917BE521-AA92-B4BA-4B77-4755B133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56" r="17688"/>
          <a:stretch/>
        </p:blipFill>
        <p:spPr>
          <a:xfrm>
            <a:off x="417515" y="6666568"/>
            <a:ext cx="2288099" cy="884792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D3404E8-92A0-DADF-A769-3CDAD021A7D0}"/>
              </a:ext>
            </a:extLst>
          </p:cNvPr>
          <p:cNvSpPr txBox="1">
            <a:spLocks/>
          </p:cNvSpPr>
          <p:nvPr/>
        </p:nvSpPr>
        <p:spPr>
          <a:xfrm>
            <a:off x="3390240" y="3115504"/>
            <a:ext cx="2743199" cy="21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ما الذي يجعلك تختار برنامج</a:t>
            </a:r>
            <a:br>
              <a:rPr lang="en-US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ar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Meals؟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AED95C5-7571-060D-2F6F-D84E587B6C7C}"/>
              </a:ext>
            </a:extLst>
          </p:cNvPr>
          <p:cNvSpPr txBox="1">
            <a:spLocks/>
          </p:cNvSpPr>
          <p:nvPr/>
        </p:nvSpPr>
        <p:spPr>
          <a:xfrm>
            <a:off x="3390239" y="3672536"/>
            <a:ext cx="2641510" cy="120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تعزز الوجبات الغذائية المتوازنة خلال فصل الصيف عملية النمو والتطور لدى الأطفال.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تقدم العديد من مواقع الوجبات أيضًا أنشطة صيفية للأطفال.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يمكن للأطفال المؤهلين الحصول على إعانات برنامج SUN Bucks أيضًا. 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85032-2631-AC6D-6483-2E0D92A3724B}"/>
              </a:ext>
            </a:extLst>
          </p:cNvPr>
          <p:cNvSpPr txBox="1"/>
          <p:nvPr/>
        </p:nvSpPr>
        <p:spPr>
          <a:xfrm>
            <a:off x="4263052" y="5761968"/>
            <a:ext cx="19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امسح الرمز ضوئيًا لمعرفة خيارات الوجبات وإعانات البقالة في منطقتك.</a:t>
            </a:r>
          </a:p>
        </p:txBody>
      </p:sp>
      <p:pic>
        <p:nvPicPr>
          <p:cNvPr id="17" name="Picture Placeholder 8" descr="امسح الرمز ضوئيًا لمعرفة خيارات الوجبات وإعانات البقالة.  يتم توفير جزء من التمويل عن طريق وزارة الزراعة الأمريكية.">
            <a:extLst>
              <a:ext uri="{FF2B5EF4-FFF2-40B4-BE49-F238E27FC236}">
                <a16:creationId xmlns:a16="http://schemas.microsoft.com/office/drawing/2014/main" id="{725B673B-3707-195F-5905-B82C69FA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3432714" y="5670462"/>
            <a:ext cx="672797" cy="646331"/>
          </a:xfrm>
          <a:prstGeom prst="rect">
            <a:avLst/>
          </a:prstGeom>
        </p:spPr>
      </p:pic>
      <p:pic>
        <p:nvPicPr>
          <p:cNvPr id="8" name="Picture 7" descr="البريد الإلكتروني">
            <a:extLst>
              <a:ext uri="{FF2B5EF4-FFF2-40B4-BE49-F238E27FC236}">
                <a16:creationId xmlns:a16="http://schemas.microsoft.com/office/drawing/2014/main" id="{ABB5A834-928D-C646-443A-784D460669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270" y="6461584"/>
            <a:ext cx="165581" cy="15941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45E5F27-2319-56F5-85FE-0E264FD4A590}"/>
              </a:ext>
            </a:extLst>
          </p:cNvPr>
          <p:cNvSpPr txBox="1">
            <a:spLocks/>
          </p:cNvSpPr>
          <p:nvPr/>
        </p:nvSpPr>
        <p:spPr>
          <a:xfrm>
            <a:off x="3600774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insertyouremail@abc.xyz</a:t>
            </a:r>
            <a:endParaRPr lang="ar" sz="1200" u="sng" dirty="0">
              <a:solidFill>
                <a:schemeClr val="bg1"/>
              </a:solidFill>
            </a:endParaRPr>
          </a:p>
        </p:txBody>
      </p:sp>
      <p:pic>
        <p:nvPicPr>
          <p:cNvPr id="10" name="Picture 9" descr="الهاتف">
            <a:extLst>
              <a:ext uri="{FF2B5EF4-FFF2-40B4-BE49-F238E27FC236}">
                <a16:creationId xmlns:a16="http://schemas.microsoft.com/office/drawing/2014/main" id="{8961F271-B74E-597E-9DA4-66C0531677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270" y="6666568"/>
            <a:ext cx="165581" cy="159087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CE629D3-6FCE-5672-3B91-BBC823E05F79}"/>
              </a:ext>
            </a:extLst>
          </p:cNvPr>
          <p:cNvSpPr txBox="1">
            <a:spLocks/>
          </p:cNvSpPr>
          <p:nvPr/>
        </p:nvSpPr>
        <p:spPr>
          <a:xfrm>
            <a:off x="3600774" y="6620532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2" name="Picture 11" descr="الموقع الإلكتروني">
            <a:extLst>
              <a:ext uri="{FF2B5EF4-FFF2-40B4-BE49-F238E27FC236}">
                <a16:creationId xmlns:a16="http://schemas.microsoft.com/office/drawing/2014/main" id="{F453631E-1ABD-2A24-B4A0-BAF6708908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791" y="6859311"/>
            <a:ext cx="168061" cy="16180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B2C868E-5547-3CC9-0E8C-BFC319A72719}"/>
              </a:ext>
            </a:extLst>
          </p:cNvPr>
          <p:cNvSpPr txBox="1">
            <a:spLocks/>
          </p:cNvSpPr>
          <p:nvPr/>
        </p:nvSpPr>
        <p:spPr>
          <a:xfrm>
            <a:off x="3600773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0A476CEF-B82E-03CD-625C-E973B2D7A4BD}"/>
              </a:ext>
            </a:extLst>
          </p:cNvPr>
          <p:cNvSpPr txBox="1"/>
          <p:nvPr/>
        </p:nvSpPr>
        <p:spPr>
          <a:xfrm>
            <a:off x="4265023" y="7427107"/>
            <a:ext cx="2118220" cy="2937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يتم توفير جزء من التمويل عن طريق وزارة الزراعة الأمريكية.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9225DD3-529F-77D0-CF4E-B661ADE93747}"/>
              </a:ext>
            </a:extLst>
          </p:cNvPr>
          <p:cNvSpPr txBox="1">
            <a:spLocks/>
          </p:cNvSpPr>
          <p:nvPr/>
        </p:nvSpPr>
        <p:spPr>
          <a:xfrm>
            <a:off x="3200400" y="7413116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800" b="0" i="0" u="none" baseline="0" dirty="0">
                <a:solidFill>
                  <a:schemeClr val="bg1"/>
                </a:solidFill>
              </a:rPr>
              <a:t>الصيف 2024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22223CE-11C0-83C4-6A81-17F7209C8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ar" sz="1200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D22D3A14-CD02-7C5A-5AF1-0471AFD0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ar" sz="1200" dirty="0"/>
          </a:p>
        </p:txBody>
      </p:sp>
    </p:spTree>
    <p:extLst>
      <p:ext uri="{BB962C8B-B14F-4D97-AF65-F5344CB8AC3E}">
        <p14:creationId xmlns:p14="http://schemas.microsoft.com/office/powerpoint/2010/main" val="273935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2025-04-30T21:32:22+00:00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6N43MEY3ZP3S-407578889-42409</_dlc_DocId>
    <_dlc_DocIdUrl xmlns="2cbf940b-6aba-4986-a9fb-a77064a2dcb6">
      <Url>https://usdagcc.sharepoint.com/sites/FNS-OPS-CommsD/_layouts/15/DocIdRedir.aspx?ID=6N43MEY3ZP3S-407578889-42409</Url>
      <Description>6N43MEY3ZP3S-407578889-42409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8C899B7-3FB4-4156-9606-BF67C81F1387}">
  <ds:schemaRefs>
    <ds:schemaRef ds:uri="98a26b81-0323-4ee7-a678-12700234d145"/>
    <ds:schemaRef ds:uri="http://schemas.microsoft.com/office/2006/documentManagement/types"/>
    <ds:schemaRef ds:uri="f720b77b-acc1-431f-a0e0-abbb3425c4d5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F9D35C-9CB6-47AA-B137-3A6D8EAF129A}"/>
</file>

<file path=customXml/itemProps3.xml><?xml version="1.0" encoding="utf-8"?>
<ds:datastoreItem xmlns:ds="http://schemas.openxmlformats.org/officeDocument/2006/customXml" ds:itemID="{1C0353D8-0DC7-4CAB-9245-BAEBA97498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FF40B86-57E0-4273-B9E7-91C9BC3636D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136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يرسم برنامج SUN Meals البسمة على وجوه الأطفال طوال فصل الصيف!</dc:title>
  <dc:subject/>
  <dc:creator>SUN Meals</dc:creator>
  <cp:keywords/>
  <dc:description/>
  <cp:lastModifiedBy>Microsoft Office User</cp:lastModifiedBy>
  <cp:revision>13</cp:revision>
  <dcterms:created xsi:type="dcterms:W3CDTF">2024-05-24T19:38:40Z</dcterms:created>
  <dcterms:modified xsi:type="dcterms:W3CDTF">2025-04-23T13:12:08Z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c853be1b-87bf-4c06-8c00-c159d376434f</vt:lpwstr>
  </property>
</Properties>
</file>