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7"/>
  </p:notesMasterIdLst>
  <p:handoutMasterIdLst>
    <p:handoutMasterId r:id="rId8"/>
  </p:handoutMasterIdLst>
  <p:sldIdLst>
    <p:sldId id="258" r:id="rId5"/>
    <p:sldId id="259" r:id="rId6"/>
  </p:sldIdLst>
  <p:sldSz cx="3429000" cy="8001000"/>
  <p:notesSz cx="6858000" cy="9144000"/>
  <p:defaultTextStyle>
    <a:defPPr>
      <a:defRPr lang="en-US"/>
    </a:defPPr>
    <a:lvl1pPr marL="0" algn="l" defTabSz="293018" rtl="0" eaLnBrk="1" latinLnBrk="0" hangingPunct="1">
      <a:defRPr sz="1154" kern="1200">
        <a:solidFill>
          <a:schemeClr val="tx1"/>
        </a:solidFill>
        <a:latin typeface="+mn-lt"/>
        <a:ea typeface="+mn-ea"/>
        <a:cs typeface="+mn-cs"/>
      </a:defRPr>
    </a:lvl1pPr>
    <a:lvl2pPr marL="293018" algn="l" defTabSz="293018" rtl="0" eaLnBrk="1" latinLnBrk="0" hangingPunct="1">
      <a:defRPr sz="1154" kern="1200">
        <a:solidFill>
          <a:schemeClr val="tx1"/>
        </a:solidFill>
        <a:latin typeface="+mn-lt"/>
        <a:ea typeface="+mn-ea"/>
        <a:cs typeface="+mn-cs"/>
      </a:defRPr>
    </a:lvl2pPr>
    <a:lvl3pPr marL="586035" algn="l" defTabSz="293018" rtl="0" eaLnBrk="1" latinLnBrk="0" hangingPunct="1">
      <a:defRPr sz="1154" kern="1200">
        <a:solidFill>
          <a:schemeClr val="tx1"/>
        </a:solidFill>
        <a:latin typeface="+mn-lt"/>
        <a:ea typeface="+mn-ea"/>
        <a:cs typeface="+mn-cs"/>
      </a:defRPr>
    </a:lvl3pPr>
    <a:lvl4pPr marL="879053" algn="l" defTabSz="293018" rtl="0" eaLnBrk="1" latinLnBrk="0" hangingPunct="1">
      <a:defRPr sz="1154" kern="1200">
        <a:solidFill>
          <a:schemeClr val="tx1"/>
        </a:solidFill>
        <a:latin typeface="+mn-lt"/>
        <a:ea typeface="+mn-ea"/>
        <a:cs typeface="+mn-cs"/>
      </a:defRPr>
    </a:lvl4pPr>
    <a:lvl5pPr marL="1172072" algn="l" defTabSz="293018" rtl="0" eaLnBrk="1" latinLnBrk="0" hangingPunct="1">
      <a:defRPr sz="1154" kern="1200">
        <a:solidFill>
          <a:schemeClr val="tx1"/>
        </a:solidFill>
        <a:latin typeface="+mn-lt"/>
        <a:ea typeface="+mn-ea"/>
        <a:cs typeface="+mn-cs"/>
      </a:defRPr>
    </a:lvl5pPr>
    <a:lvl6pPr marL="1465090" algn="l" defTabSz="293018" rtl="0" eaLnBrk="1" latinLnBrk="0" hangingPunct="1">
      <a:defRPr sz="1154" kern="1200">
        <a:solidFill>
          <a:schemeClr val="tx1"/>
        </a:solidFill>
        <a:latin typeface="+mn-lt"/>
        <a:ea typeface="+mn-ea"/>
        <a:cs typeface="+mn-cs"/>
      </a:defRPr>
    </a:lvl6pPr>
    <a:lvl7pPr marL="1758107" algn="l" defTabSz="293018" rtl="0" eaLnBrk="1" latinLnBrk="0" hangingPunct="1">
      <a:defRPr sz="1154" kern="1200">
        <a:solidFill>
          <a:schemeClr val="tx1"/>
        </a:solidFill>
        <a:latin typeface="+mn-lt"/>
        <a:ea typeface="+mn-ea"/>
        <a:cs typeface="+mn-cs"/>
      </a:defRPr>
    </a:lvl7pPr>
    <a:lvl8pPr marL="2051125" algn="l" defTabSz="293018" rtl="0" eaLnBrk="1" latinLnBrk="0" hangingPunct="1">
      <a:defRPr sz="1154" kern="1200">
        <a:solidFill>
          <a:schemeClr val="tx1"/>
        </a:solidFill>
        <a:latin typeface="+mn-lt"/>
        <a:ea typeface="+mn-ea"/>
        <a:cs typeface="+mn-cs"/>
      </a:defRPr>
    </a:lvl8pPr>
    <a:lvl9pPr marL="2344143" algn="l" defTabSz="293018" rtl="0" eaLnBrk="1" latinLnBrk="0" hangingPunct="1">
      <a:defRPr sz="115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B5B8A-AC49-BED2-4B04-48330E72B2FD}" name="Evan Burnett" initials="EB" userId="S::eburnett@cmrignite.com::e7ddc957-da61-42ca-9888-6105684849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A4"/>
    <a:srgbClr val="7A9F3E"/>
    <a:srgbClr val="83B23F"/>
    <a:srgbClr val="E67525"/>
    <a:srgbClr val="D86D2C"/>
    <a:srgbClr val="008080"/>
    <a:srgbClr val="5E7D31"/>
    <a:srgbClr val="BB5B16"/>
    <a:srgbClr val="F95900"/>
    <a:srgbClr val="E98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10B6A-36EB-EC45-BAA4-9F9DF2E40DD3}" v="15" dt="2025-03-21T00:42:12.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26"/>
  </p:normalViewPr>
  <p:slideViewPr>
    <p:cSldViewPr snapToGrid="0">
      <p:cViewPr varScale="1">
        <p:scale>
          <a:sx n="85" d="100"/>
          <a:sy n="85" d="100"/>
        </p:scale>
        <p:origin x="321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Burnett" userId="S::eburnett@cmrignite.com::e7ddc957-da61-42ca-9888-6105684849d3" providerId="AD" clId="Web-{E5869A49-6AD8-8509-895C-6173D73964BD}"/>
    <pc:docChg chg="modSld">
      <pc:chgData name="Evan Burnett" userId="S::eburnett@cmrignite.com::e7ddc957-da61-42ca-9888-6105684849d3" providerId="AD" clId="Web-{E5869A49-6AD8-8509-895C-6173D73964BD}" dt="2024-06-04T20:38:15.909" v="19"/>
      <pc:docMkLst>
        <pc:docMk/>
      </pc:docMkLst>
      <pc:sldChg chg="modSp">
        <pc:chgData name="Evan Burnett" userId="S::eburnett@cmrignite.com::e7ddc957-da61-42ca-9888-6105684849d3" providerId="AD" clId="Web-{E5869A49-6AD8-8509-895C-6173D73964BD}" dt="2024-06-04T20:38:15.909" v="19"/>
        <pc:sldMkLst>
          <pc:docMk/>
          <pc:sldMk cId="147813240" sldId="258"/>
        </pc:sldMkLst>
      </pc:sldChg>
      <pc:sldChg chg="delSp modSp">
        <pc:chgData name="Evan Burnett" userId="S::eburnett@cmrignite.com::e7ddc957-da61-42ca-9888-6105684849d3" providerId="AD" clId="Web-{E5869A49-6AD8-8509-895C-6173D73964BD}" dt="2024-06-04T20:37:56.268" v="18"/>
        <pc:sldMkLst>
          <pc:docMk/>
          <pc:sldMk cId="3896192746" sldId="259"/>
        </pc:sldMkLst>
      </pc:sldChg>
    </pc:docChg>
  </pc:docChgLst>
  <pc:docChgLst>
    <pc:chgData name="Jae Chung" userId="95f87405-8f7d-4a23-8f85-7ab65ea213d7" providerId="ADAL" clId="{E26C292F-7868-AE4C-9AEE-4BA6B54D0C66}"/>
    <pc:docChg chg="undo custSel modSld modMainMaster">
      <pc:chgData name="Jae Chung" userId="95f87405-8f7d-4a23-8f85-7ab65ea213d7" providerId="ADAL" clId="{E26C292F-7868-AE4C-9AEE-4BA6B54D0C66}" dt="2025-02-24T23:49:39.417" v="35" actId="732"/>
      <pc:docMkLst>
        <pc:docMk/>
      </pc:docMkLst>
      <pc:sldChg chg="addSp delSp modSp mod">
        <pc:chgData name="Jae Chung" userId="95f87405-8f7d-4a23-8f85-7ab65ea213d7" providerId="ADAL" clId="{E26C292F-7868-AE4C-9AEE-4BA6B54D0C66}" dt="2025-02-24T23:38:01.929" v="13" actId="478"/>
        <pc:sldMkLst>
          <pc:docMk/>
          <pc:sldMk cId="147813240" sldId="258"/>
        </pc:sldMkLst>
        <pc:picChg chg="add mod">
          <ac:chgData name="Jae Chung" userId="95f87405-8f7d-4a23-8f85-7ab65ea213d7" providerId="ADAL" clId="{E26C292F-7868-AE4C-9AEE-4BA6B54D0C66}" dt="2025-02-24T23:38:00.805" v="12" actId="167"/>
          <ac:picMkLst>
            <pc:docMk/>
            <pc:sldMk cId="147813240" sldId="258"/>
            <ac:picMk id="6" creationId="{FE361471-AB33-0CD9-5B6E-2F7319185462}"/>
          </ac:picMkLst>
        </pc:picChg>
      </pc:sldChg>
      <pc:sldChg chg="addSp delSp modSp mod">
        <pc:chgData name="Jae Chung" userId="95f87405-8f7d-4a23-8f85-7ab65ea213d7" providerId="ADAL" clId="{E26C292F-7868-AE4C-9AEE-4BA6B54D0C66}" dt="2025-02-24T23:46:56.604" v="16"/>
        <pc:sldMkLst>
          <pc:docMk/>
          <pc:sldMk cId="3896192746" sldId="259"/>
        </pc:sldMkLst>
      </pc:sldChg>
      <pc:sldMasterChg chg="modSldLayout">
        <pc:chgData name="Jae Chung" userId="95f87405-8f7d-4a23-8f85-7ab65ea213d7" providerId="ADAL" clId="{E26C292F-7868-AE4C-9AEE-4BA6B54D0C66}" dt="2025-02-24T23:49:39.417" v="35" actId="732"/>
        <pc:sldMasterMkLst>
          <pc:docMk/>
          <pc:sldMasterMk cId="4140400327" sldId="2147483660"/>
        </pc:sldMasterMkLst>
        <pc:sldLayoutChg chg="modSp mod">
          <pc:chgData name="Jae Chung" userId="95f87405-8f7d-4a23-8f85-7ab65ea213d7" providerId="ADAL" clId="{E26C292F-7868-AE4C-9AEE-4BA6B54D0C66}" dt="2025-02-24T23:48:56.418" v="31" actId="1076"/>
          <pc:sldLayoutMkLst>
            <pc:docMk/>
            <pc:sldMasterMk cId="4140400327" sldId="2147483660"/>
            <pc:sldLayoutMk cId="2776218478" sldId="2147483663"/>
          </pc:sldLayoutMkLst>
        </pc:sldLayoutChg>
        <pc:sldLayoutChg chg="addSp delSp modSp mod">
          <pc:chgData name="Jae Chung" userId="95f87405-8f7d-4a23-8f85-7ab65ea213d7" providerId="ADAL" clId="{E26C292F-7868-AE4C-9AEE-4BA6B54D0C66}" dt="2025-02-24T23:49:39.417" v="35" actId="732"/>
          <pc:sldLayoutMkLst>
            <pc:docMk/>
            <pc:sldMasterMk cId="4140400327" sldId="2147483660"/>
            <pc:sldLayoutMk cId="2234091069" sldId="2147483675"/>
          </pc:sldLayoutMkLst>
        </pc:sldLayoutChg>
      </pc:sldMasterChg>
    </pc:docChg>
  </pc:docChgLst>
  <pc:docChgLst>
    <pc:chgData name="Chaji Yang" userId="4e6a9ab4-4bf5-4d72-838b-d3789445bf9a" providerId="ADAL" clId="{80657183-0A15-094E-93F6-00EC3D8D623F}"/>
    <pc:docChg chg="modSld">
      <pc:chgData name="Chaji Yang" userId="4e6a9ab4-4bf5-4d72-838b-d3789445bf9a" providerId="ADAL" clId="{80657183-0A15-094E-93F6-00EC3D8D623F}" dt="2025-02-25T14:41:30.535" v="41" actId="13244"/>
      <pc:docMkLst>
        <pc:docMk/>
      </pc:docMkLst>
      <pc:sldChg chg="modSp mod">
        <pc:chgData name="Chaji Yang" userId="4e6a9ab4-4bf5-4d72-838b-d3789445bf9a" providerId="ADAL" clId="{80657183-0A15-094E-93F6-00EC3D8D623F}" dt="2025-02-25T14:41:30.535" v="41" actId="13244"/>
        <pc:sldMkLst>
          <pc:docMk/>
          <pc:sldMk cId="147813240" sldId="258"/>
        </pc:sldMkLst>
        <pc:spChg chg="ord">
          <ac:chgData name="Chaji Yang" userId="4e6a9ab4-4bf5-4d72-838b-d3789445bf9a" providerId="ADAL" clId="{80657183-0A15-094E-93F6-00EC3D8D623F}" dt="2025-02-25T14:41:30.535" v="41" actId="13244"/>
          <ac:spMkLst>
            <pc:docMk/>
            <pc:sldMk cId="147813240" sldId="258"/>
            <ac:spMk id="2" creationId="{DB301052-B643-7ACD-7568-2D7A3FB63B21}"/>
          </ac:spMkLst>
        </pc:spChg>
        <pc:picChg chg="mod ord">
          <ac:chgData name="Chaji Yang" userId="4e6a9ab4-4bf5-4d72-838b-d3789445bf9a" providerId="ADAL" clId="{80657183-0A15-094E-93F6-00EC3D8D623F}" dt="2025-02-25T14:41:25.904" v="40" actId="13244"/>
          <ac:picMkLst>
            <pc:docMk/>
            <pc:sldMk cId="147813240" sldId="258"/>
            <ac:picMk id="6" creationId="{FE361471-AB33-0CD9-5B6E-2F7319185462}"/>
          </ac:picMkLst>
        </pc:picChg>
      </pc:sldChg>
    </pc:docChg>
  </pc:docChgLst>
  <pc:docChgLst>
    <pc:chgData name="Chaji Yang" userId="S::cyang@cmrignite.com::4e6a9ab4-4bf5-4d72-838b-d3789445bf9a" providerId="AD" clId="Web-{29197C36-E70D-63FF-A8EB-46716A57C88B}"/>
    <pc:docChg chg="">
      <pc:chgData name="Chaji Yang" userId="S::cyang@cmrignite.com::4e6a9ab4-4bf5-4d72-838b-d3789445bf9a" providerId="AD" clId="Web-{29197C36-E70D-63FF-A8EB-46716A57C88B}" dt="2024-05-17T22:38:50.485" v="0"/>
      <pc:docMkLst>
        <pc:docMk/>
      </pc:docMkLst>
      <pc:sldChg chg="delCm">
        <pc:chgData name="Chaji Yang" userId="S::cyang@cmrignite.com::4e6a9ab4-4bf5-4d72-838b-d3789445bf9a" providerId="AD" clId="Web-{29197C36-E70D-63FF-A8EB-46716A57C88B}" dt="2024-05-17T22:38:50.485" v="0"/>
        <pc:sldMkLst>
          <pc:docMk/>
          <pc:sldMk cId="147813240" sldId="258"/>
        </pc:sldMkLst>
        <pc:extLst>
          <p:ext xmlns:p="http://schemas.openxmlformats.org/presentationml/2006/main" uri="{D6D511B9-2390-475A-947B-AFAB55BFBCF1}">
            <pc226:cmChg xmlns:pc226="http://schemas.microsoft.com/office/powerpoint/2022/06/main/command" chg="del">
              <pc226:chgData name="Chaji Yang" userId="S::cyang@cmrignite.com::4e6a9ab4-4bf5-4d72-838b-d3789445bf9a" providerId="AD" clId="Web-{29197C36-E70D-63FF-A8EB-46716A57C88B}" dt="2024-05-17T22:38:50.485" v="0"/>
              <pc2:cmMkLst xmlns:pc2="http://schemas.microsoft.com/office/powerpoint/2019/9/main/command">
                <pc:docMk/>
                <pc:sldMk cId="147813240" sldId="258"/>
                <pc2:cmMk id="{DB6AD741-AC16-4468-8B1F-1A5335246C19}"/>
              </pc2:cmMkLst>
            </pc226:cmChg>
          </p:ext>
        </pc:extLst>
      </pc:sldChg>
    </pc:docChg>
  </pc:docChgLst>
  <pc:docChgLst>
    <pc:chgData name="Evan Burnett" userId="S::eburnett@cmrignite.com::e7ddc957-da61-42ca-9888-6105684849d3" providerId="AD" clId="Web-{5CD22785-2C7F-D35B-44EE-524A826712CB}"/>
    <pc:docChg chg="modSld">
      <pc:chgData name="Evan Burnett" userId="S::eburnett@cmrignite.com::e7ddc957-da61-42ca-9888-6105684849d3" providerId="AD" clId="Web-{5CD22785-2C7F-D35B-44EE-524A826712CB}" dt="2024-06-04T20:41:11.831" v="2" actId="20577"/>
      <pc:docMkLst>
        <pc:docMk/>
      </pc:docMkLst>
      <pc:sldChg chg="modSp">
        <pc:chgData name="Evan Burnett" userId="S::eburnett@cmrignite.com::e7ddc957-da61-42ca-9888-6105684849d3" providerId="AD" clId="Web-{5CD22785-2C7F-D35B-44EE-524A826712CB}" dt="2024-06-04T20:41:11.831" v="2" actId="20577"/>
        <pc:sldMkLst>
          <pc:docMk/>
          <pc:sldMk cId="3896192746" sldId="259"/>
        </pc:sldMkLst>
      </pc:sldChg>
    </pc:docChg>
  </pc:docChgLst>
  <pc:docChgLst>
    <pc:chgData name="Chaji Yang" userId="4e6a9ab4-4bf5-4d72-838b-d3789445bf9a" providerId="ADAL" clId="{AE078509-F7A3-A641-806E-F95AC9172BE6}"/>
    <pc:docChg chg="custSel modSld modMainMaster">
      <pc:chgData name="Chaji Yang" userId="4e6a9ab4-4bf5-4d72-838b-d3789445bf9a" providerId="ADAL" clId="{AE078509-F7A3-A641-806E-F95AC9172BE6}" dt="2024-05-29T16:28:47.326" v="108" actId="1035"/>
      <pc:docMkLst>
        <pc:docMk/>
      </pc:docMkLst>
      <pc:sldChg chg="modSp mod">
        <pc:chgData name="Chaji Yang" userId="4e6a9ab4-4bf5-4d72-838b-d3789445bf9a" providerId="ADAL" clId="{AE078509-F7A3-A641-806E-F95AC9172BE6}" dt="2024-05-17T23:08:36.765" v="42" actId="1036"/>
        <pc:sldMkLst>
          <pc:docMk/>
          <pc:sldMk cId="147813240" sldId="258"/>
        </pc:sldMkLst>
      </pc:sldChg>
      <pc:sldChg chg="addSp delSp modSp mod">
        <pc:chgData name="Chaji Yang" userId="4e6a9ab4-4bf5-4d72-838b-d3789445bf9a" providerId="ADAL" clId="{AE078509-F7A3-A641-806E-F95AC9172BE6}" dt="2024-05-29T16:28:47.326" v="108" actId="1035"/>
        <pc:sldMkLst>
          <pc:docMk/>
          <pc:sldMk cId="3896192746" sldId="259"/>
        </pc:sldMkLst>
      </pc:sldChg>
      <pc:sldMasterChg chg="delSldLayout modSldLayout">
        <pc:chgData name="Chaji Yang" userId="4e6a9ab4-4bf5-4d72-838b-d3789445bf9a" providerId="ADAL" clId="{AE078509-F7A3-A641-806E-F95AC9172BE6}" dt="2024-05-29T16:28:36.938" v="106"/>
        <pc:sldMasterMkLst>
          <pc:docMk/>
          <pc:sldMasterMk cId="4140400327" sldId="2147483660"/>
        </pc:sldMasterMkLst>
        <pc:sldLayoutChg chg="addSp delSp modSp mod">
          <pc:chgData name="Chaji Yang" userId="4e6a9ab4-4bf5-4d72-838b-d3789445bf9a" providerId="ADAL" clId="{AE078509-F7A3-A641-806E-F95AC9172BE6}" dt="2024-05-29T16:28:36.938" v="106"/>
          <pc:sldLayoutMkLst>
            <pc:docMk/>
            <pc:sldMasterMk cId="4140400327" sldId="2147483660"/>
            <pc:sldLayoutMk cId="2776218478" sldId="2147483663"/>
          </pc:sldLayoutMkLst>
        </pc:sldLayoutChg>
        <pc:sldLayoutChg chg="addSp delSp modSp mod">
          <pc:chgData name="Chaji Yang" userId="4e6a9ab4-4bf5-4d72-838b-d3789445bf9a" providerId="ADAL" clId="{AE078509-F7A3-A641-806E-F95AC9172BE6}" dt="2024-05-17T23:22:27.219" v="95" actId="962"/>
          <pc:sldLayoutMkLst>
            <pc:docMk/>
            <pc:sldMasterMk cId="4140400327" sldId="2147483660"/>
            <pc:sldLayoutMk cId="2234091069" sldId="2147483675"/>
          </pc:sldLayoutMkLst>
        </pc:sldLayoutChg>
        <pc:sldLayoutChg chg="del">
          <pc:chgData name="Chaji Yang" userId="4e6a9ab4-4bf5-4d72-838b-d3789445bf9a" providerId="ADAL" clId="{AE078509-F7A3-A641-806E-F95AC9172BE6}" dt="2024-05-17T23:05:00.322" v="5" actId="2696"/>
          <pc:sldLayoutMkLst>
            <pc:docMk/>
            <pc:sldMasterMk cId="4140400327" sldId="2147483660"/>
            <pc:sldLayoutMk cId="3822337829" sldId="2147483682"/>
          </pc:sldLayoutMkLst>
        </pc:sldLayoutChg>
        <pc:sldLayoutChg chg="del">
          <pc:chgData name="Chaji Yang" userId="4e6a9ab4-4bf5-4d72-838b-d3789445bf9a" providerId="ADAL" clId="{AE078509-F7A3-A641-806E-F95AC9172BE6}" dt="2024-05-17T23:05:07.733" v="8" actId="2696"/>
          <pc:sldLayoutMkLst>
            <pc:docMk/>
            <pc:sldMasterMk cId="4140400327" sldId="2147483660"/>
            <pc:sldLayoutMk cId="403240860" sldId="2147483683"/>
          </pc:sldLayoutMkLst>
        </pc:sldLayoutChg>
        <pc:sldLayoutChg chg="del">
          <pc:chgData name="Chaji Yang" userId="4e6a9ab4-4bf5-4d72-838b-d3789445bf9a" providerId="ADAL" clId="{AE078509-F7A3-A641-806E-F95AC9172BE6}" dt="2024-05-17T23:05:16.600" v="10" actId="2696"/>
          <pc:sldLayoutMkLst>
            <pc:docMk/>
            <pc:sldMasterMk cId="4140400327" sldId="2147483660"/>
            <pc:sldLayoutMk cId="865189385" sldId="2147483684"/>
          </pc:sldLayoutMkLst>
        </pc:sldLayoutChg>
        <pc:sldLayoutChg chg="del">
          <pc:chgData name="Chaji Yang" userId="4e6a9ab4-4bf5-4d72-838b-d3789445bf9a" providerId="ADAL" clId="{AE078509-F7A3-A641-806E-F95AC9172BE6}" dt="2024-05-17T23:05:14.557" v="9" actId="2696"/>
          <pc:sldLayoutMkLst>
            <pc:docMk/>
            <pc:sldMasterMk cId="4140400327" sldId="2147483660"/>
            <pc:sldLayoutMk cId="618309346" sldId="2147483685"/>
          </pc:sldLayoutMkLst>
        </pc:sldLayoutChg>
        <pc:sldLayoutChg chg="del">
          <pc:chgData name="Chaji Yang" userId="4e6a9ab4-4bf5-4d72-838b-d3789445bf9a" providerId="ADAL" clId="{AE078509-F7A3-A641-806E-F95AC9172BE6}" dt="2024-05-17T23:05:06.800" v="7" actId="2696"/>
          <pc:sldLayoutMkLst>
            <pc:docMk/>
            <pc:sldMasterMk cId="4140400327" sldId="2147483660"/>
            <pc:sldLayoutMk cId="3244585856" sldId="2147483687"/>
          </pc:sldLayoutMkLst>
        </pc:sldLayoutChg>
        <pc:sldLayoutChg chg="del">
          <pc:chgData name="Chaji Yang" userId="4e6a9ab4-4bf5-4d72-838b-d3789445bf9a" providerId="ADAL" clId="{AE078509-F7A3-A641-806E-F95AC9172BE6}" dt="2024-05-17T23:05:05.195" v="6" actId="2696"/>
          <pc:sldLayoutMkLst>
            <pc:docMk/>
            <pc:sldMasterMk cId="4140400327" sldId="2147483660"/>
            <pc:sldLayoutMk cId="2997947936" sldId="2147483688"/>
          </pc:sldLayoutMkLst>
        </pc:sldLayoutChg>
      </pc:sldMasterChg>
    </pc:docChg>
  </pc:docChgLst>
  <pc:docChgLst>
    <pc:chgData name="Jae Chung" userId="95f87405-8f7d-4a23-8f85-7ab65ea213d7" providerId="ADAL" clId="{D4B10B6A-36EB-EC45-BAA4-9F9DF2E40DD3}"/>
    <pc:docChg chg="undo custSel modSld modMainMaster">
      <pc:chgData name="Jae Chung" userId="95f87405-8f7d-4a23-8f85-7ab65ea213d7" providerId="ADAL" clId="{D4B10B6A-36EB-EC45-BAA4-9F9DF2E40DD3}" dt="2025-03-21T00:42:18.923" v="75" actId="1035"/>
      <pc:docMkLst>
        <pc:docMk/>
      </pc:docMkLst>
      <pc:sldChg chg="addSp modSp mod">
        <pc:chgData name="Jae Chung" userId="95f87405-8f7d-4a23-8f85-7ab65ea213d7" providerId="ADAL" clId="{D4B10B6A-36EB-EC45-BAA4-9F9DF2E40DD3}" dt="2025-03-17T21:01:58.158" v="64" actId="255"/>
        <pc:sldMkLst>
          <pc:docMk/>
          <pc:sldMk cId="147813240" sldId="258"/>
        </pc:sldMkLst>
        <pc:spChg chg="add mod">
          <ac:chgData name="Jae Chung" userId="95f87405-8f7d-4a23-8f85-7ab65ea213d7" providerId="ADAL" clId="{D4B10B6A-36EB-EC45-BAA4-9F9DF2E40DD3}" dt="2025-03-17T21:01:58.158" v="64" actId="255"/>
          <ac:spMkLst>
            <pc:docMk/>
            <pc:sldMk cId="147813240" sldId="258"/>
            <ac:spMk id="5" creationId="{0057674A-6E7B-8515-4605-DE9CD84E9B45}"/>
          </ac:spMkLst>
        </pc:spChg>
      </pc:sldChg>
      <pc:sldChg chg="addSp delSp modSp mod">
        <pc:chgData name="Jae Chung" userId="95f87405-8f7d-4a23-8f85-7ab65ea213d7" providerId="ADAL" clId="{D4B10B6A-36EB-EC45-BAA4-9F9DF2E40DD3}" dt="2025-03-21T00:42:18.923" v="75" actId="1035"/>
        <pc:sldMkLst>
          <pc:docMk/>
          <pc:sldMk cId="3896192746" sldId="259"/>
        </pc:sldMkLst>
        <pc:spChg chg="add mod">
          <ac:chgData name="Jae Chung" userId="95f87405-8f7d-4a23-8f85-7ab65ea213d7" providerId="ADAL" clId="{D4B10B6A-36EB-EC45-BAA4-9F9DF2E40DD3}" dt="2025-03-21T00:42:18.923" v="75" actId="1035"/>
          <ac:spMkLst>
            <pc:docMk/>
            <pc:sldMk cId="3896192746" sldId="259"/>
            <ac:spMk id="2" creationId="{120C1A71-EF3C-7839-1092-3285AD7174F5}"/>
          </ac:spMkLst>
        </pc:spChg>
        <pc:spChg chg="add mod">
          <ac:chgData name="Jae Chung" userId="95f87405-8f7d-4a23-8f85-7ab65ea213d7" providerId="ADAL" clId="{D4B10B6A-36EB-EC45-BAA4-9F9DF2E40DD3}" dt="2025-03-17T21:01:40.488" v="62" actId="255"/>
          <ac:spMkLst>
            <pc:docMk/>
            <pc:sldMk cId="3896192746" sldId="259"/>
            <ac:spMk id="3" creationId="{139466A0-BB03-9A74-BD38-7ECB12112507}"/>
          </ac:spMkLst>
        </pc:spChg>
      </pc:sldChg>
      <pc:sldMasterChg chg="modSldLayout">
        <pc:chgData name="Jae Chung" userId="95f87405-8f7d-4a23-8f85-7ab65ea213d7" providerId="ADAL" clId="{D4B10B6A-36EB-EC45-BAA4-9F9DF2E40DD3}" dt="2025-03-21T00:42:12.527" v="67"/>
        <pc:sldMasterMkLst>
          <pc:docMk/>
          <pc:sldMasterMk cId="4140400327" sldId="2147483660"/>
        </pc:sldMasterMkLst>
        <pc:sldLayoutChg chg="addSp delSp modSp mod">
          <pc:chgData name="Jae Chung" userId="95f87405-8f7d-4a23-8f85-7ab65ea213d7" providerId="ADAL" clId="{D4B10B6A-36EB-EC45-BAA4-9F9DF2E40DD3}" dt="2025-03-21T00:42:12.527" v="67"/>
          <pc:sldLayoutMkLst>
            <pc:docMk/>
            <pc:sldMasterMk cId="4140400327" sldId="2147483660"/>
            <pc:sldLayoutMk cId="2776218478" sldId="2147483663"/>
          </pc:sldLayoutMkLst>
          <pc:spChg chg="add mod">
            <ac:chgData name="Jae Chung" userId="95f87405-8f7d-4a23-8f85-7ab65ea213d7" providerId="ADAL" clId="{D4B10B6A-36EB-EC45-BAA4-9F9DF2E40DD3}" dt="2025-03-21T00:42:10.366" v="65"/>
            <ac:spMkLst>
              <pc:docMk/>
              <pc:sldMasterMk cId="4140400327" sldId="2147483660"/>
              <pc:sldLayoutMk cId="2776218478" sldId="2147483663"/>
              <ac:spMk id="2" creationId="{BC802C99-770E-A47A-040F-BBAC51CE3F0E}"/>
            </ac:spMkLst>
          </pc:spChg>
          <pc:spChg chg="del mod">
            <ac:chgData name="Jae Chung" userId="95f87405-8f7d-4a23-8f85-7ab65ea213d7" providerId="ADAL" clId="{D4B10B6A-36EB-EC45-BAA4-9F9DF2E40DD3}" dt="2025-03-21T00:42:12.311" v="66" actId="478"/>
            <ac:spMkLst>
              <pc:docMk/>
              <pc:sldMasterMk cId="4140400327" sldId="2147483660"/>
              <pc:sldLayoutMk cId="2776218478" sldId="2147483663"/>
              <ac:spMk id="4" creationId="{D9D68954-A69E-D531-88FE-CB45B7F82080}"/>
            </ac:spMkLst>
          </pc:spChg>
          <pc:spChg chg="add mod">
            <ac:chgData name="Jae Chung" userId="95f87405-8f7d-4a23-8f85-7ab65ea213d7" providerId="ADAL" clId="{D4B10B6A-36EB-EC45-BAA4-9F9DF2E40DD3}" dt="2025-03-17T21:01:19.195" v="60" actId="1035"/>
            <ac:spMkLst>
              <pc:docMk/>
              <pc:sldMasterMk cId="4140400327" sldId="2147483660"/>
              <pc:sldLayoutMk cId="2776218478" sldId="2147483663"/>
              <ac:spMk id="6" creationId="{2F6F0737-5C4D-204A-1CF3-158987DC2B02}"/>
            </ac:spMkLst>
          </pc:spChg>
          <pc:spChg chg="add mod">
            <ac:chgData name="Jae Chung" userId="95f87405-8f7d-4a23-8f85-7ab65ea213d7" providerId="ADAL" clId="{D4B10B6A-36EB-EC45-BAA4-9F9DF2E40DD3}" dt="2025-03-21T00:42:12.527" v="67"/>
            <ac:spMkLst>
              <pc:docMk/>
              <pc:sldMasterMk cId="4140400327" sldId="2147483660"/>
              <pc:sldLayoutMk cId="2776218478" sldId="2147483663"/>
              <ac:spMk id="7" creationId="{48388E8D-F1CE-AB22-DDB3-B2B03B4C5F05}"/>
            </ac:spMkLst>
          </pc:spChg>
          <pc:picChg chg="add mod">
            <ac:chgData name="Jae Chung" userId="95f87405-8f7d-4a23-8f85-7ab65ea213d7" providerId="ADAL" clId="{D4B10B6A-36EB-EC45-BAA4-9F9DF2E40DD3}" dt="2025-03-17T21:01:04.460" v="50" actId="167"/>
            <ac:picMkLst>
              <pc:docMk/>
              <pc:sldMasterMk cId="4140400327" sldId="2147483660"/>
              <pc:sldLayoutMk cId="2776218478" sldId="2147483663"/>
              <ac:picMk id="3" creationId="{4D699319-9E16-4FDE-A130-15F122689B3C}"/>
            </ac:picMkLst>
          </pc:picChg>
        </pc:sldLayoutChg>
        <pc:sldLayoutChg chg="addSp delSp modSp mod">
          <pc:chgData name="Jae Chung" userId="95f87405-8f7d-4a23-8f85-7ab65ea213d7" providerId="ADAL" clId="{D4B10B6A-36EB-EC45-BAA4-9F9DF2E40DD3}" dt="2025-03-17T21:00:17.952" v="46" actId="732"/>
          <pc:sldLayoutMkLst>
            <pc:docMk/>
            <pc:sldMasterMk cId="4140400327" sldId="2147483660"/>
            <pc:sldLayoutMk cId="2234091069" sldId="2147483675"/>
          </pc:sldLayoutMkLst>
          <pc:spChg chg="add mod">
            <ac:chgData name="Jae Chung" userId="95f87405-8f7d-4a23-8f85-7ab65ea213d7" providerId="ADAL" clId="{D4B10B6A-36EB-EC45-BAA4-9F9DF2E40DD3}" dt="2025-03-17T21:00:07.686" v="43" actId="1038"/>
            <ac:spMkLst>
              <pc:docMk/>
              <pc:sldMasterMk cId="4140400327" sldId="2147483660"/>
              <pc:sldLayoutMk cId="2234091069" sldId="2147483675"/>
              <ac:spMk id="11" creationId="{E72382AF-E83D-7A66-EFC2-9928F7EA30DE}"/>
            </ac:spMkLst>
          </pc:spChg>
          <pc:picChg chg="add mod modCrop">
            <ac:chgData name="Jae Chung" userId="95f87405-8f7d-4a23-8f85-7ab65ea213d7" providerId="ADAL" clId="{D4B10B6A-36EB-EC45-BAA4-9F9DF2E40DD3}" dt="2025-03-17T21:00:17.952" v="46" actId="732"/>
            <ac:picMkLst>
              <pc:docMk/>
              <pc:sldMasterMk cId="4140400327" sldId="2147483660"/>
              <pc:sldLayoutMk cId="2234091069" sldId="2147483675"/>
              <ac:picMk id="10" creationId="{54289D58-7570-9539-7533-99239B8142C7}"/>
            </ac:picMkLst>
          </pc:picChg>
        </pc:sldLayoutChg>
      </pc:sldMasterChg>
    </pc:docChg>
  </pc:docChgLst>
  <pc:docChgLst>
    <pc:chgData name="Woojung Hwang" userId="2f48344a-4cb6-44e2-85e0-9b0e9e1067a5" providerId="ADAL" clId="{E7138608-20D3-CD4B-869A-3547E04B7B39}"/>
    <pc:docChg chg="undo custSel modSld modMainMaster">
      <pc:chgData name="Woojung Hwang" userId="2f48344a-4cb6-44e2-85e0-9b0e9e1067a5" providerId="ADAL" clId="{E7138608-20D3-CD4B-869A-3547E04B7B39}" dt="2024-05-29T14:10:59.991" v="53" actId="1036"/>
      <pc:docMkLst>
        <pc:docMk/>
      </pc:docMkLst>
      <pc:sldChg chg="addSp delSp modSp mod">
        <pc:chgData name="Woojung Hwang" userId="2f48344a-4cb6-44e2-85e0-9b0e9e1067a5" providerId="ADAL" clId="{E7138608-20D3-CD4B-869A-3547E04B7B39}" dt="2024-05-29T14:10:59.991" v="53" actId="1036"/>
        <pc:sldMkLst>
          <pc:docMk/>
          <pc:sldMk cId="3896192746" sldId="259"/>
        </pc:sldMkLst>
      </pc:sldChg>
      <pc:sldMasterChg chg="modSldLayout">
        <pc:chgData name="Woojung Hwang" userId="2f48344a-4cb6-44e2-85e0-9b0e9e1067a5" providerId="ADAL" clId="{E7138608-20D3-CD4B-869A-3547E04B7B39}" dt="2024-05-29T14:10:37.599" v="47"/>
        <pc:sldMasterMkLst>
          <pc:docMk/>
          <pc:sldMasterMk cId="4140400327" sldId="2147483660"/>
        </pc:sldMasterMkLst>
        <pc:sldLayoutChg chg="addSp delSp modSp mod">
          <pc:chgData name="Woojung Hwang" userId="2f48344a-4cb6-44e2-85e0-9b0e9e1067a5" providerId="ADAL" clId="{E7138608-20D3-CD4B-869A-3547E04B7B39}" dt="2024-05-29T14:10:37.599" v="47"/>
          <pc:sldLayoutMkLst>
            <pc:docMk/>
            <pc:sldMasterMk cId="4140400327" sldId="2147483660"/>
            <pc:sldLayoutMk cId="2776218478" sldId="2147483663"/>
          </pc:sldLayoutMkLst>
        </pc:sldLayoutChg>
        <pc:sldLayoutChg chg="addSp delSp modSp mod">
          <pc:chgData name="Woojung Hwang" userId="2f48344a-4cb6-44e2-85e0-9b0e9e1067a5" providerId="ADAL" clId="{E7138608-20D3-CD4B-869A-3547E04B7B39}" dt="2024-05-24T18:32:08.310" v="27" actId="962"/>
          <pc:sldLayoutMkLst>
            <pc:docMk/>
            <pc:sldMasterMk cId="4140400327" sldId="2147483660"/>
            <pc:sldLayoutMk cId="2234091069"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2405E-9635-F560-56AA-769DA5A238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708164-4E6A-9626-A380-6F43C44413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475AE-C589-8246-8169-5A14D2336D3F}" type="datetimeFigureOut">
              <a:rPr lang="en-US" smtClean="0"/>
              <a:t>22-Apr-25</a:t>
            </a:fld>
            <a:endParaRPr lang="en-US"/>
          </a:p>
        </p:txBody>
      </p:sp>
      <p:sp>
        <p:nvSpPr>
          <p:cNvPr id="4" name="Footer Placeholder 3">
            <a:extLst>
              <a:ext uri="{FF2B5EF4-FFF2-40B4-BE49-F238E27FC236}">
                <a16:creationId xmlns:a16="http://schemas.microsoft.com/office/drawing/2014/main" id="{B34DDBBC-9B4B-064C-3B5A-7826DA59E8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7CC2C2-B951-7376-DEE8-4ABF90C6D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27EAD4-A4BF-CD45-9CD2-0BDC938F21E0}" type="slidenum">
              <a:rPr lang="en-US" smtClean="0"/>
              <a:t>‹Nº›</a:t>
            </a:fld>
            <a:endParaRPr lang="en-US"/>
          </a:p>
        </p:txBody>
      </p:sp>
    </p:spTree>
    <p:extLst>
      <p:ext uri="{BB962C8B-B14F-4D97-AF65-F5344CB8AC3E}">
        <p14:creationId xmlns:p14="http://schemas.microsoft.com/office/powerpoint/2010/main" val="2942939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00D0-72D8-A74B-A730-A4432B86EAEF}" type="datetimeFigureOut">
              <a:rPr lang="en-US" smtClean="0"/>
              <a:t>22-Apr-25</a:t>
            </a:fld>
            <a:endParaRPr lang="en-US"/>
          </a:p>
        </p:txBody>
      </p:sp>
      <p:sp>
        <p:nvSpPr>
          <p:cNvPr id="4" name="Slide Image Placeholder 3"/>
          <p:cNvSpPr>
            <a:spLocks noGrp="1" noRot="1" noChangeAspect="1"/>
          </p:cNvSpPr>
          <p:nvPr>
            <p:ph type="sldImg" idx="2"/>
          </p:nvPr>
        </p:nvSpPr>
        <p:spPr>
          <a:xfrm>
            <a:off x="2768600" y="1143000"/>
            <a:ext cx="1320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768-22C8-474B-B090-94F204D0CE9B}" type="slidenum">
              <a:rPr lang="en-US" smtClean="0"/>
              <a:t>‹Nº›</a:t>
            </a:fld>
            <a:endParaRPr lang="en-US"/>
          </a:p>
        </p:txBody>
      </p:sp>
    </p:spTree>
    <p:extLst>
      <p:ext uri="{BB962C8B-B14F-4D97-AF65-F5344CB8AC3E}">
        <p14:creationId xmlns:p14="http://schemas.microsoft.com/office/powerpoint/2010/main" val="1839909512"/>
      </p:ext>
    </p:extLst>
  </p:cSld>
  <p:clrMap bg1="lt1" tx1="dk1" bg2="lt2" tx2="dk2" accent1="accent1" accent2="accent2" accent3="accent3" accent4="accent4" accent5="accent5" accent6="accent6" hlink="hlink" folHlink="folHlink"/>
  <p:notesStyle>
    <a:lvl1pPr marL="0" algn="l" defTabSz="586035" rtl="0" eaLnBrk="1" latinLnBrk="0" hangingPunct="1">
      <a:defRPr sz="769" kern="1200">
        <a:solidFill>
          <a:schemeClr val="tx1"/>
        </a:solidFill>
        <a:latin typeface="+mn-lt"/>
        <a:ea typeface="+mn-ea"/>
        <a:cs typeface="+mn-cs"/>
      </a:defRPr>
    </a:lvl1pPr>
    <a:lvl2pPr marL="293018" algn="l" defTabSz="586035" rtl="0" eaLnBrk="1" latinLnBrk="0" hangingPunct="1">
      <a:defRPr sz="769" kern="1200">
        <a:solidFill>
          <a:schemeClr val="tx1"/>
        </a:solidFill>
        <a:latin typeface="+mn-lt"/>
        <a:ea typeface="+mn-ea"/>
        <a:cs typeface="+mn-cs"/>
      </a:defRPr>
    </a:lvl2pPr>
    <a:lvl3pPr marL="586035" algn="l" defTabSz="586035" rtl="0" eaLnBrk="1" latinLnBrk="0" hangingPunct="1">
      <a:defRPr sz="769" kern="1200">
        <a:solidFill>
          <a:schemeClr val="tx1"/>
        </a:solidFill>
        <a:latin typeface="+mn-lt"/>
        <a:ea typeface="+mn-ea"/>
        <a:cs typeface="+mn-cs"/>
      </a:defRPr>
    </a:lvl3pPr>
    <a:lvl4pPr marL="879053" algn="l" defTabSz="586035" rtl="0" eaLnBrk="1" latinLnBrk="0" hangingPunct="1">
      <a:defRPr sz="769" kern="1200">
        <a:solidFill>
          <a:schemeClr val="tx1"/>
        </a:solidFill>
        <a:latin typeface="+mn-lt"/>
        <a:ea typeface="+mn-ea"/>
        <a:cs typeface="+mn-cs"/>
      </a:defRPr>
    </a:lvl4pPr>
    <a:lvl5pPr marL="1172072" algn="l" defTabSz="586035" rtl="0" eaLnBrk="1" latinLnBrk="0" hangingPunct="1">
      <a:defRPr sz="769" kern="1200">
        <a:solidFill>
          <a:schemeClr val="tx1"/>
        </a:solidFill>
        <a:latin typeface="+mn-lt"/>
        <a:ea typeface="+mn-ea"/>
        <a:cs typeface="+mn-cs"/>
      </a:defRPr>
    </a:lvl5pPr>
    <a:lvl6pPr marL="1465090" algn="l" defTabSz="586035" rtl="0" eaLnBrk="1" latinLnBrk="0" hangingPunct="1">
      <a:defRPr sz="769" kern="1200">
        <a:solidFill>
          <a:schemeClr val="tx1"/>
        </a:solidFill>
        <a:latin typeface="+mn-lt"/>
        <a:ea typeface="+mn-ea"/>
        <a:cs typeface="+mn-cs"/>
      </a:defRPr>
    </a:lvl6pPr>
    <a:lvl7pPr marL="1758107" algn="l" defTabSz="586035" rtl="0" eaLnBrk="1" latinLnBrk="0" hangingPunct="1">
      <a:defRPr sz="769" kern="1200">
        <a:solidFill>
          <a:schemeClr val="tx1"/>
        </a:solidFill>
        <a:latin typeface="+mn-lt"/>
        <a:ea typeface="+mn-ea"/>
        <a:cs typeface="+mn-cs"/>
      </a:defRPr>
    </a:lvl7pPr>
    <a:lvl8pPr marL="2051125" algn="l" defTabSz="586035" rtl="0" eaLnBrk="1" latinLnBrk="0" hangingPunct="1">
      <a:defRPr sz="769" kern="1200">
        <a:solidFill>
          <a:schemeClr val="tx1"/>
        </a:solidFill>
        <a:latin typeface="+mn-lt"/>
        <a:ea typeface="+mn-ea"/>
        <a:cs typeface="+mn-cs"/>
      </a:defRPr>
    </a:lvl8pPr>
    <a:lvl9pPr marL="2344143" algn="l" defTabSz="586035" rtl="0" eaLnBrk="1" latinLnBrk="0" hangingPunct="1">
      <a:defRPr sz="7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w/Tagline_Section 0">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289D58-7570-9539-7533-99239B8142C7}"/>
              </a:ext>
            </a:extLst>
          </p:cNvPr>
          <p:cNvPicPr>
            <a:picLocks noChangeAspect="1"/>
          </p:cNvPicPr>
          <p:nvPr userDrawn="1"/>
        </p:nvPicPr>
        <p:blipFill>
          <a:blip r:embed="rId2"/>
          <a:srcRect l="23793" t="27157" r="23211"/>
          <a:stretch/>
        </p:blipFill>
        <p:spPr>
          <a:xfrm>
            <a:off x="-1" y="0"/>
            <a:ext cx="3429001" cy="4024465"/>
          </a:xfrm>
          <a:prstGeom prst="rect">
            <a:avLst/>
          </a:prstGeom>
        </p:spPr>
      </p:pic>
      <p:sp>
        <p:nvSpPr>
          <p:cNvPr id="11" name="Picture Placeholder 8">
            <a:extLst>
              <a:ext uri="{FF2B5EF4-FFF2-40B4-BE49-F238E27FC236}">
                <a16:creationId xmlns:a16="http://schemas.microsoft.com/office/drawing/2014/main" id="{E72382AF-E83D-7A66-EFC2-9928F7EA30DE}"/>
              </a:ext>
            </a:extLst>
          </p:cNvPr>
          <p:cNvSpPr>
            <a:spLocks noGrp="1" noChangeAspect="1"/>
          </p:cNvSpPr>
          <p:nvPr>
            <p:ph type="pic" sz="quarter" idx="26"/>
          </p:nvPr>
        </p:nvSpPr>
        <p:spPr>
          <a:xfrm>
            <a:off x="472731" y="504306"/>
            <a:ext cx="2434680" cy="2434680"/>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en-US" dirty="0"/>
          </a:p>
        </p:txBody>
      </p:sp>
      <p:sp>
        <p:nvSpPr>
          <p:cNvPr id="3" name="Content Placeholder 8">
            <a:extLst>
              <a:ext uri="{FF2B5EF4-FFF2-40B4-BE49-F238E27FC236}">
                <a16:creationId xmlns:a16="http://schemas.microsoft.com/office/drawing/2014/main" id="{78319D0A-A936-8F3D-AFED-0D5C89F451FE}"/>
              </a:ext>
            </a:extLst>
          </p:cNvPr>
          <p:cNvSpPr>
            <a:spLocks noGrp="1"/>
          </p:cNvSpPr>
          <p:nvPr>
            <p:ph sz="quarter" idx="14" hasCustomPrompt="1"/>
          </p:nvPr>
        </p:nvSpPr>
        <p:spPr>
          <a:xfrm>
            <a:off x="342901" y="4201543"/>
            <a:ext cx="2743200" cy="795132"/>
          </a:xfrm>
        </p:spPr>
        <p:txBody>
          <a:bodyPr lIns="0" rIns="0"/>
          <a:lstStyle>
            <a:lvl1pPr>
              <a:lnSpc>
                <a:spcPct val="100000"/>
              </a:lnSpc>
              <a:spcBef>
                <a:spcPts val="0"/>
              </a:spcBef>
              <a:defRPr sz="1800" b="1" i="0">
                <a:solidFill>
                  <a:srgbClr val="E67525"/>
                </a:solidFill>
                <a:latin typeface="Arial Black" panose="020B0604020202020204" pitchFamily="34" charset="0"/>
                <a:cs typeface="Arial Black" panose="020B0604020202020204" pitchFamily="34" charset="0"/>
              </a:defRPr>
            </a:lvl1pPr>
            <a:lvl2pPr>
              <a:defRPr b="1">
                <a:solidFill>
                  <a:schemeClr val="tx1">
                    <a:lumMod val="65000"/>
                    <a:lumOff val="35000"/>
                  </a:schemeClr>
                </a:solidFill>
              </a:defRPr>
            </a:lvl2pPr>
            <a:lvl3pPr>
              <a:defRPr b="1">
                <a:solidFill>
                  <a:schemeClr val="tx1">
                    <a:lumMod val="65000"/>
                    <a:lumOff val="35000"/>
                  </a:schemeClr>
                </a:solidFill>
              </a:defRPr>
            </a:lvl3pPr>
            <a:lvl4pPr>
              <a:defRPr b="1">
                <a:solidFill>
                  <a:schemeClr val="tx1">
                    <a:lumMod val="65000"/>
                    <a:lumOff val="35000"/>
                  </a:schemeClr>
                </a:solidFill>
              </a:defRPr>
            </a:lvl4pPr>
            <a:lvl5pPr>
              <a:defRPr b="1">
                <a:solidFill>
                  <a:schemeClr val="tx1">
                    <a:lumMod val="65000"/>
                    <a:lumOff val="35000"/>
                  </a:schemeClr>
                </a:solidFill>
              </a:defRPr>
            </a:lvl5pPr>
          </a:lstStyle>
          <a:p>
            <a:pPr lvl="0"/>
            <a:r>
              <a:rPr lang="en-US"/>
              <a:t>Head line goes here</a:t>
            </a:r>
          </a:p>
        </p:txBody>
      </p:sp>
      <p:sp>
        <p:nvSpPr>
          <p:cNvPr id="4" name="Content Placeholder 8">
            <a:extLst>
              <a:ext uri="{FF2B5EF4-FFF2-40B4-BE49-F238E27FC236}">
                <a16:creationId xmlns:a16="http://schemas.microsoft.com/office/drawing/2014/main" id="{0CFF0B31-821D-BC75-5FC5-F9D2824C5B53}"/>
              </a:ext>
            </a:extLst>
          </p:cNvPr>
          <p:cNvSpPr>
            <a:spLocks noGrp="1"/>
          </p:cNvSpPr>
          <p:nvPr>
            <p:ph sz="quarter" idx="13" hasCustomPrompt="1"/>
          </p:nvPr>
        </p:nvSpPr>
        <p:spPr>
          <a:xfrm>
            <a:off x="342901" y="5578894"/>
            <a:ext cx="2743200" cy="1440892"/>
          </a:xfrm>
        </p:spPr>
        <p:txBody>
          <a:bodyPr lIns="0" rIns="0"/>
          <a:lstStyle>
            <a:lvl1pPr>
              <a:lnSpc>
                <a:spcPct val="100000"/>
              </a:lnSpc>
              <a:spcBef>
                <a:spcPts val="0"/>
              </a:spcBef>
              <a:defRPr sz="1400" b="0">
                <a:solidFill>
                  <a:schemeClr val="tx1">
                    <a:lumMod val="65000"/>
                    <a:lumOff val="35000"/>
                  </a:schemeClr>
                </a:solidFill>
              </a:defRPr>
            </a:lvl1pPr>
            <a:lvl2pPr>
              <a:defRPr b="1">
                <a:solidFill>
                  <a:schemeClr val="tx1">
                    <a:lumMod val="65000"/>
                    <a:lumOff val="35000"/>
                  </a:schemeClr>
                </a:solidFill>
              </a:defRPr>
            </a:lvl2pPr>
            <a:lvl3pPr>
              <a:defRPr b="1">
                <a:solidFill>
                  <a:schemeClr val="tx1">
                    <a:lumMod val="65000"/>
                    <a:lumOff val="35000"/>
                  </a:schemeClr>
                </a:solidFill>
              </a:defRPr>
            </a:lvl3pPr>
            <a:lvl4pPr>
              <a:defRPr b="1">
                <a:solidFill>
                  <a:schemeClr val="tx1">
                    <a:lumMod val="65000"/>
                    <a:lumOff val="35000"/>
                  </a:schemeClr>
                </a:solidFill>
              </a:defRPr>
            </a:lvl4pPr>
            <a:lvl5pPr>
              <a:defRPr b="1">
                <a:solidFill>
                  <a:schemeClr val="tx1">
                    <a:lumMod val="65000"/>
                    <a:lumOff val="35000"/>
                  </a:schemeClr>
                </a:solidFill>
              </a:defRPr>
            </a:lvl5pPr>
          </a:lstStyle>
          <a:p>
            <a:pPr lvl="0"/>
            <a:r>
              <a:rPr lang="en-US"/>
              <a:t>Body copy goes here</a:t>
            </a:r>
          </a:p>
        </p:txBody>
      </p:sp>
      <p:sp>
        <p:nvSpPr>
          <p:cNvPr id="5" name="Content Placeholder 8">
            <a:extLst>
              <a:ext uri="{FF2B5EF4-FFF2-40B4-BE49-F238E27FC236}">
                <a16:creationId xmlns:a16="http://schemas.microsoft.com/office/drawing/2014/main" id="{232BF905-67A8-0F40-B749-0F3C156E06C1}"/>
              </a:ext>
            </a:extLst>
          </p:cNvPr>
          <p:cNvSpPr>
            <a:spLocks noGrp="1"/>
          </p:cNvSpPr>
          <p:nvPr>
            <p:ph sz="quarter" idx="15" hasCustomPrompt="1"/>
          </p:nvPr>
        </p:nvSpPr>
        <p:spPr>
          <a:xfrm>
            <a:off x="342901" y="5064293"/>
            <a:ext cx="2743200" cy="446984"/>
          </a:xfrm>
        </p:spPr>
        <p:txBody>
          <a:bodyPr lIns="0" rIns="0"/>
          <a:lstStyle>
            <a:lvl1pPr>
              <a:lnSpc>
                <a:spcPct val="100000"/>
              </a:lnSpc>
              <a:spcBef>
                <a:spcPts val="0"/>
              </a:spcBef>
              <a:defRPr sz="1400" b="1">
                <a:solidFill>
                  <a:schemeClr val="tx1">
                    <a:lumMod val="65000"/>
                    <a:lumOff val="35000"/>
                  </a:schemeClr>
                </a:solidFill>
              </a:defRPr>
            </a:lvl1pPr>
            <a:lvl2pPr>
              <a:defRPr b="1">
                <a:solidFill>
                  <a:schemeClr val="tx1">
                    <a:lumMod val="65000"/>
                    <a:lumOff val="35000"/>
                  </a:schemeClr>
                </a:solidFill>
              </a:defRPr>
            </a:lvl2pPr>
            <a:lvl3pPr>
              <a:defRPr b="1">
                <a:solidFill>
                  <a:schemeClr val="tx1">
                    <a:lumMod val="65000"/>
                    <a:lumOff val="35000"/>
                  </a:schemeClr>
                </a:solidFill>
              </a:defRPr>
            </a:lvl3pPr>
            <a:lvl4pPr>
              <a:defRPr b="1">
                <a:solidFill>
                  <a:schemeClr val="tx1">
                    <a:lumMod val="65000"/>
                    <a:lumOff val="35000"/>
                  </a:schemeClr>
                </a:solidFill>
              </a:defRPr>
            </a:lvl4pPr>
            <a:lvl5pPr>
              <a:defRPr b="1">
                <a:solidFill>
                  <a:schemeClr val="tx1">
                    <a:lumMod val="65000"/>
                    <a:lumOff val="35000"/>
                  </a:schemeClr>
                </a:solidFill>
              </a:defRPr>
            </a:lvl5pPr>
          </a:lstStyle>
          <a:p>
            <a:pPr lvl="0"/>
            <a:r>
              <a:rPr lang="en-US"/>
              <a:t>Subhead goes here</a:t>
            </a:r>
          </a:p>
        </p:txBody>
      </p:sp>
    </p:spTree>
    <p:extLst>
      <p:ext uri="{BB962C8B-B14F-4D97-AF65-F5344CB8AC3E}">
        <p14:creationId xmlns:p14="http://schemas.microsoft.com/office/powerpoint/2010/main" val="223409106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No Menu w/Tag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99319-9E16-4FDE-A130-15F122689B3C}"/>
              </a:ext>
            </a:extLst>
          </p:cNvPr>
          <p:cNvPicPr>
            <a:picLocks noChangeAspect="1"/>
          </p:cNvPicPr>
          <p:nvPr userDrawn="1"/>
        </p:nvPicPr>
        <p:blipFill>
          <a:blip r:embed="rId2"/>
          <a:stretch>
            <a:fillRect/>
          </a:stretch>
        </p:blipFill>
        <p:spPr>
          <a:xfrm>
            <a:off x="268605" y="415425"/>
            <a:ext cx="2891790" cy="2891790"/>
          </a:xfrm>
          <a:prstGeom prst="rect">
            <a:avLst/>
          </a:prstGeom>
        </p:spPr>
      </p:pic>
      <p:pic>
        <p:nvPicPr>
          <p:cNvPr id="5" name="Picture 4" descr="A brown rectangular object ">
            <a:extLst>
              <a:ext uri="{FF2B5EF4-FFF2-40B4-BE49-F238E27FC236}">
                <a16:creationId xmlns:a16="http://schemas.microsoft.com/office/drawing/2014/main" id="{AC1E6D29-9819-29E0-36CC-A98B82EF4128}"/>
              </a:ext>
            </a:extLst>
          </p:cNvPr>
          <p:cNvPicPr>
            <a:picLocks noChangeAspect="1"/>
          </p:cNvPicPr>
          <p:nvPr userDrawn="1"/>
        </p:nvPicPr>
        <p:blipFill>
          <a:blip r:embed="rId3"/>
          <a:stretch>
            <a:fillRect/>
          </a:stretch>
        </p:blipFill>
        <p:spPr>
          <a:xfrm>
            <a:off x="0" y="5346700"/>
            <a:ext cx="3429000" cy="2654300"/>
          </a:xfrm>
          <a:prstGeom prst="rect">
            <a:avLst/>
          </a:prstGeom>
        </p:spPr>
      </p:pic>
      <p:sp>
        <p:nvSpPr>
          <p:cNvPr id="6" name="Picture Placeholder 8">
            <a:extLst>
              <a:ext uri="{FF2B5EF4-FFF2-40B4-BE49-F238E27FC236}">
                <a16:creationId xmlns:a16="http://schemas.microsoft.com/office/drawing/2014/main" id="{2F6F0737-5C4D-204A-1CF3-158987DC2B02}"/>
              </a:ext>
            </a:extLst>
          </p:cNvPr>
          <p:cNvSpPr>
            <a:spLocks noGrp="1" noChangeAspect="1"/>
          </p:cNvSpPr>
          <p:nvPr>
            <p:ph type="pic" sz="quarter" idx="26"/>
          </p:nvPr>
        </p:nvSpPr>
        <p:spPr>
          <a:xfrm>
            <a:off x="446350" y="583070"/>
            <a:ext cx="2536300" cy="2536300"/>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en-US" dirty="0"/>
          </a:p>
        </p:txBody>
      </p:sp>
    </p:spTree>
    <p:extLst>
      <p:ext uri="{BB962C8B-B14F-4D97-AF65-F5344CB8AC3E}">
        <p14:creationId xmlns:p14="http://schemas.microsoft.com/office/powerpoint/2010/main" val="277621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745" y="425982"/>
            <a:ext cx="2957513" cy="15464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5745" y="2129896"/>
            <a:ext cx="2957513" cy="507656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400327"/>
      </p:ext>
    </p:extLst>
  </p:cSld>
  <p:clrMap bg1="lt1" tx1="dk1" bg2="lt2" tx2="dk2" accent1="accent1" accent2="accent2" accent3="accent3" accent4="accent4" accent5="accent5" accent6="accent6" hlink="hlink" folHlink="folHlink"/>
  <p:sldLayoutIdLst>
    <p:sldLayoutId id="2147483675" r:id="rId1"/>
    <p:sldLayoutId id="2147483663" r:id="rId2"/>
  </p:sldLayoutIdLst>
  <p:hf sldNum="0" hdr="0" ftr="0" dt="0"/>
  <p:txStyles>
    <p:titleStyle>
      <a:lvl1pPr algn="l" defTabSz="320067" rtl="0" eaLnBrk="1" latinLnBrk="0" hangingPunct="1">
        <a:lnSpc>
          <a:spcPct val="90000"/>
        </a:lnSpc>
        <a:spcBef>
          <a:spcPct val="0"/>
        </a:spcBef>
        <a:buNone/>
        <a:defRPr sz="1600" b="1" kern="1200">
          <a:solidFill>
            <a:sysClr val="windowText" lastClr="000000"/>
          </a:solidFill>
          <a:latin typeface="Arial" panose="020B0604020202020204" pitchFamily="34" charset="0"/>
          <a:ea typeface="+mj-ea"/>
          <a:cs typeface="Arial" panose="020B0604020202020204" pitchFamily="34" charset="0"/>
        </a:defRPr>
      </a:lvl1pPr>
    </p:titleStyle>
    <p:body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p:bodyStyle>
    <p:otherStyle>
      <a:defPPr>
        <a:defRPr lang="en-US"/>
      </a:defPPr>
      <a:lvl1pPr marL="0" algn="l" defTabSz="320067" rtl="0" eaLnBrk="1" latinLnBrk="0" hangingPunct="1">
        <a:defRPr sz="630" kern="1200">
          <a:solidFill>
            <a:schemeClr val="tx1"/>
          </a:solidFill>
          <a:latin typeface="+mn-lt"/>
          <a:ea typeface="+mn-ea"/>
          <a:cs typeface="+mn-cs"/>
        </a:defRPr>
      </a:lvl1pPr>
      <a:lvl2pPr marL="160034" algn="l" defTabSz="320067" rtl="0" eaLnBrk="1" latinLnBrk="0" hangingPunct="1">
        <a:defRPr sz="630" kern="1200">
          <a:solidFill>
            <a:schemeClr val="tx1"/>
          </a:solidFill>
          <a:latin typeface="+mn-lt"/>
          <a:ea typeface="+mn-ea"/>
          <a:cs typeface="+mn-cs"/>
        </a:defRPr>
      </a:lvl2pPr>
      <a:lvl3pPr marL="320067" algn="l" defTabSz="320067" rtl="0" eaLnBrk="1" latinLnBrk="0" hangingPunct="1">
        <a:defRPr sz="630" kern="1200">
          <a:solidFill>
            <a:schemeClr val="tx1"/>
          </a:solidFill>
          <a:latin typeface="+mn-lt"/>
          <a:ea typeface="+mn-ea"/>
          <a:cs typeface="+mn-cs"/>
        </a:defRPr>
      </a:lvl3pPr>
      <a:lvl4pPr marL="480101" algn="l" defTabSz="320067" rtl="0" eaLnBrk="1" latinLnBrk="0" hangingPunct="1">
        <a:defRPr sz="630" kern="1200">
          <a:solidFill>
            <a:schemeClr val="tx1"/>
          </a:solidFill>
          <a:latin typeface="+mn-lt"/>
          <a:ea typeface="+mn-ea"/>
          <a:cs typeface="+mn-cs"/>
        </a:defRPr>
      </a:lvl4pPr>
      <a:lvl5pPr marL="640135" algn="l" defTabSz="320067" rtl="0" eaLnBrk="1" latinLnBrk="0" hangingPunct="1">
        <a:defRPr sz="630" kern="1200">
          <a:solidFill>
            <a:schemeClr val="tx1"/>
          </a:solidFill>
          <a:latin typeface="+mn-lt"/>
          <a:ea typeface="+mn-ea"/>
          <a:cs typeface="+mn-cs"/>
        </a:defRPr>
      </a:lvl5pPr>
      <a:lvl6pPr marL="800169" algn="l" defTabSz="320067" rtl="0" eaLnBrk="1" latinLnBrk="0" hangingPunct="1">
        <a:defRPr sz="630" kern="1200">
          <a:solidFill>
            <a:schemeClr val="tx1"/>
          </a:solidFill>
          <a:latin typeface="+mn-lt"/>
          <a:ea typeface="+mn-ea"/>
          <a:cs typeface="+mn-cs"/>
        </a:defRPr>
      </a:lvl6pPr>
      <a:lvl7pPr marL="960202" algn="l" defTabSz="320067" rtl="0" eaLnBrk="1" latinLnBrk="0" hangingPunct="1">
        <a:defRPr sz="630" kern="1200">
          <a:solidFill>
            <a:schemeClr val="tx1"/>
          </a:solidFill>
          <a:latin typeface="+mn-lt"/>
          <a:ea typeface="+mn-ea"/>
          <a:cs typeface="+mn-cs"/>
        </a:defRPr>
      </a:lvl7pPr>
      <a:lvl8pPr marL="1120236" algn="l" defTabSz="320067" rtl="0" eaLnBrk="1" latinLnBrk="0" hangingPunct="1">
        <a:defRPr sz="630" kern="1200">
          <a:solidFill>
            <a:schemeClr val="tx1"/>
          </a:solidFill>
          <a:latin typeface="+mn-lt"/>
          <a:ea typeface="+mn-ea"/>
          <a:cs typeface="+mn-cs"/>
        </a:defRPr>
      </a:lvl8pPr>
      <a:lvl9pPr marL="1280270" algn="l" defTabSz="320067" rtl="0" eaLnBrk="1" latinLnBrk="0" hangingPunct="1">
        <a:defRPr sz="6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 userDrawn="1">
          <p15:clr>
            <a:srgbClr val="F26B43"/>
          </p15:clr>
        </p15:guide>
        <p15:guide id="2" pos="2088" userDrawn="1">
          <p15:clr>
            <a:srgbClr val="F26B43"/>
          </p15:clr>
        </p15:guide>
        <p15:guide id="3" orient="horz" pos="72" userDrawn="1">
          <p15:clr>
            <a:srgbClr val="F26B43"/>
          </p15:clr>
        </p15:guide>
        <p15:guide id="4" orient="horz" pos="4968" userDrawn="1">
          <p15:clr>
            <a:srgbClr val="F26B43"/>
          </p15:clr>
        </p15:guide>
        <p15:guide id="5" pos="216" userDrawn="1">
          <p15:clr>
            <a:srgbClr val="F26B43"/>
          </p15:clr>
        </p15:guide>
        <p15:guide id="6" pos="1944" userDrawn="1">
          <p15:clr>
            <a:srgbClr val="F26B43"/>
          </p15:clr>
        </p15:guide>
        <p15:guide id="7" orient="horz" pos="216" userDrawn="1">
          <p15:clr>
            <a:srgbClr val="F26B43"/>
          </p15:clr>
        </p15:guide>
        <p15:guide id="8" orient="horz" pos="48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57674A-6E7B-8515-4605-DE9CD84E9B45}"/>
              </a:ext>
            </a:extLst>
          </p:cNvPr>
          <p:cNvSpPr>
            <a:spLocks noGrp="1" noChangeAspect="1"/>
          </p:cNvSpPr>
          <p:nvPr>
            <p:ph type="pic" sz="quarter" idx="26"/>
          </p:nvPr>
        </p:nvSpPr>
        <p:spPr>
          <a:xfrm>
            <a:off x="472731" y="504306"/>
            <a:ext cx="2434680" cy="2434680"/>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vi" sz="1200" dirty="0"/>
          </a:p>
        </p:txBody>
      </p:sp>
      <p:sp>
        <p:nvSpPr>
          <p:cNvPr id="3" name="Content Placeholder 2">
            <a:extLst>
              <a:ext uri="{FF2B5EF4-FFF2-40B4-BE49-F238E27FC236}">
                <a16:creationId xmlns:a16="http://schemas.microsoft.com/office/drawing/2014/main" id="{463EC3AD-9639-4AA4-8E53-5675A89BE235}"/>
              </a:ext>
            </a:extLst>
          </p:cNvPr>
          <p:cNvSpPr>
            <a:spLocks noGrp="1"/>
          </p:cNvSpPr>
          <p:nvPr>
            <p:ph type="title" idx="4294967295"/>
          </p:nvPr>
        </p:nvSpPr>
        <p:spPr>
          <a:xfrm>
            <a:off x="342900" y="4304311"/>
            <a:ext cx="2743200" cy="79533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3200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 sz="2000" u="none" strike="noStrike" kern="1200" cap="none" spc="0" normalizeH="0" baseline="0" dirty="0">
                <a:ln>
                  <a:noFill/>
                </a:ln>
                <a:solidFill>
                  <a:srgbClr val="E67525"/>
                </a:solidFill>
                <a:effectLst/>
                <a:uLnTx/>
                <a:uFillTx/>
                <a:ea typeface="+mn-ea"/>
              </a:rPr>
              <a:t>SUN Meals Tiếp sức cho Nụ cười Mùa hè!</a:t>
            </a:r>
          </a:p>
        </p:txBody>
      </p:sp>
      <p:sp>
        <p:nvSpPr>
          <p:cNvPr id="4" name="Content Placeholder 3">
            <a:extLst>
              <a:ext uri="{FF2B5EF4-FFF2-40B4-BE49-F238E27FC236}">
                <a16:creationId xmlns:a16="http://schemas.microsoft.com/office/drawing/2014/main" id="{8CB8A380-A0CC-A6CE-0623-36995F986C82}"/>
              </a:ext>
            </a:extLst>
          </p:cNvPr>
          <p:cNvSpPr>
            <a:spLocks noGrp="1"/>
          </p:cNvSpPr>
          <p:nvPr>
            <p:ph sz="quarter" idx="15"/>
          </p:nvPr>
        </p:nvSpPr>
        <p:spPr>
          <a:xfrm>
            <a:off x="342900" y="4982396"/>
            <a:ext cx="2857500" cy="447675"/>
          </a:xfrm>
        </p:spPr>
        <p:txBody>
          <a:bodyPr/>
          <a:lstStyle/>
          <a:p>
            <a:pPr algn="l" rtl="0"/>
            <a:r>
              <a:rPr lang="vi" sz="1300" b="1" i="0" u="none" baseline="0" dirty="0"/>
              <a:t>Bữa ăn Bổ dưỡng trong Môi </a:t>
            </a:r>
            <a:br>
              <a:rPr lang="vi" sz="1300" b="1" i="0" u="none" baseline="0" dirty="0"/>
            </a:br>
            <a:r>
              <a:rPr lang="vi" sz="1300" b="1" i="0" u="none" baseline="0" dirty="0"/>
              <a:t>trường Nhóm</a:t>
            </a:r>
          </a:p>
        </p:txBody>
      </p:sp>
      <p:sp>
        <p:nvSpPr>
          <p:cNvPr id="2" name="Content Placeholder 1">
            <a:extLst>
              <a:ext uri="{FF2B5EF4-FFF2-40B4-BE49-F238E27FC236}">
                <a16:creationId xmlns:a16="http://schemas.microsoft.com/office/drawing/2014/main" id="{DB301052-B643-7ACD-7568-2D7A3FB63B21}"/>
              </a:ext>
            </a:extLst>
          </p:cNvPr>
          <p:cNvSpPr>
            <a:spLocks noGrp="1"/>
          </p:cNvSpPr>
          <p:nvPr>
            <p:ph sz="quarter" idx="13"/>
          </p:nvPr>
        </p:nvSpPr>
        <p:spPr>
          <a:xfrm>
            <a:off x="342900" y="5481361"/>
            <a:ext cx="2743200" cy="1441450"/>
          </a:xfrm>
        </p:spPr>
        <p:txBody>
          <a:bodyPr/>
          <a:lstStyle/>
          <a:p>
            <a:pPr algn="l" rtl="0"/>
            <a:r>
              <a:rPr lang="vi" sz="1200" b="0" i="0" u="none" baseline="0" dirty="0"/>
              <a:t>Chúng tôi phục vụ bữa ăn và đồ ăn nhẹ bổ dưỡng miễn phí tại các địa điểm cung cấp bữa ăn hội đủ điều kiện. Trẻ em từ 18 tuổi trở xuống có thể ăn thực phẩm lành mạnh, tạo nên kỷ niệm mùa hè, và gặp gỡ những người bạn mới! </a:t>
            </a:r>
          </a:p>
        </p:txBody>
      </p:sp>
      <p:pic>
        <p:nvPicPr>
          <p:cNvPr id="6" name="Picture 5" descr="Biểu tượng SUN Meals">
            <a:extLst>
              <a:ext uri="{FF2B5EF4-FFF2-40B4-BE49-F238E27FC236}">
                <a16:creationId xmlns:a16="http://schemas.microsoft.com/office/drawing/2014/main" id="{FE361471-AB33-0CD9-5B6E-2F7319185462}"/>
              </a:ext>
            </a:extLst>
          </p:cNvPr>
          <p:cNvPicPr>
            <a:picLocks noChangeAspect="1"/>
          </p:cNvPicPr>
          <p:nvPr/>
        </p:nvPicPr>
        <p:blipFill>
          <a:blip r:embed="rId2"/>
          <a:srcRect/>
          <a:stretch/>
        </p:blipFill>
        <p:spPr>
          <a:xfrm>
            <a:off x="48138" y="6825121"/>
            <a:ext cx="3332723" cy="884792"/>
          </a:xfrm>
          <a:prstGeom prst="rect">
            <a:avLst/>
          </a:prstGeom>
        </p:spPr>
      </p:pic>
    </p:spTree>
    <p:extLst>
      <p:ext uri="{BB962C8B-B14F-4D97-AF65-F5344CB8AC3E}">
        <p14:creationId xmlns:p14="http://schemas.microsoft.com/office/powerpoint/2010/main" val="14781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139466A0-BB03-9A74-BD38-7ECB12112507}"/>
              </a:ext>
            </a:extLst>
          </p:cNvPr>
          <p:cNvSpPr>
            <a:spLocks noGrp="1" noChangeAspect="1"/>
          </p:cNvSpPr>
          <p:nvPr>
            <p:ph type="pic" sz="quarter" idx="26"/>
          </p:nvPr>
        </p:nvSpPr>
        <p:spPr>
          <a:xfrm>
            <a:off x="446350" y="583070"/>
            <a:ext cx="2536300" cy="2536300"/>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vi" sz="1200" dirty="0"/>
          </a:p>
        </p:txBody>
      </p:sp>
      <p:sp>
        <p:nvSpPr>
          <p:cNvPr id="30" name="Content Placeholder 5">
            <a:extLst>
              <a:ext uri="{FF2B5EF4-FFF2-40B4-BE49-F238E27FC236}">
                <a16:creationId xmlns:a16="http://schemas.microsoft.com/office/drawing/2014/main" id="{CE125648-4DE9-3F04-FE25-92A0C43F4C2C}"/>
              </a:ext>
            </a:extLst>
          </p:cNvPr>
          <p:cNvSpPr txBox="1">
            <a:spLocks noGrp="1"/>
          </p:cNvSpPr>
          <p:nvPr>
            <p:ph type="title" idx="4294967295"/>
          </p:nvPr>
        </p:nvSpPr>
        <p:spPr>
          <a:xfrm>
            <a:off x="254090" y="3409419"/>
            <a:ext cx="2743199" cy="211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marL="0" marR="0" lvl="0" indent="0" algn="l" defTabSz="320067" rtl="0" eaLnBrk="1" fontAlgn="auto" latinLnBrk="0" hangingPunct="1">
              <a:lnSpc>
                <a:spcPct val="90000"/>
              </a:lnSpc>
              <a:spcBef>
                <a:spcPts val="165"/>
              </a:spcBef>
              <a:spcAft>
                <a:spcPts val="0"/>
              </a:spcAft>
              <a:buClrTx/>
              <a:buSzTx/>
              <a:buFont typeface="Arial" panose="020B0604020202020204" pitchFamily="34" charset="0"/>
              <a:buNone/>
              <a:tabLst/>
              <a:defRPr/>
            </a:pPr>
            <a:r>
              <a:rPr kumimoji="0" lang="vi" sz="1500" b="1" i="0" u="none" strike="noStrike" kern="1200" cap="none" spc="0" normalizeH="0" baseline="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Tại sao nên tham gia </a:t>
            </a:r>
            <a:br>
              <a:rPr kumimoji="0" lang="vi" sz="1500" b="1" i="0" u="none" strike="noStrike" kern="1200" cap="none" spc="0" normalizeH="0" baseline="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vi" sz="1500" b="1" i="0" u="none" strike="noStrike" kern="1200" cap="none" spc="0" normalizeH="0" baseline="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SUN Meals?</a:t>
            </a:r>
          </a:p>
        </p:txBody>
      </p:sp>
      <p:sp>
        <p:nvSpPr>
          <p:cNvPr id="29" name="Content Placeholder 3">
            <a:extLst>
              <a:ext uri="{FF2B5EF4-FFF2-40B4-BE49-F238E27FC236}">
                <a16:creationId xmlns:a16="http://schemas.microsoft.com/office/drawing/2014/main" id="{CD7CE8AF-D2B1-942D-E450-0471F19B60AE}"/>
              </a:ext>
            </a:extLst>
          </p:cNvPr>
          <p:cNvSpPr txBox="1">
            <a:spLocks/>
          </p:cNvSpPr>
          <p:nvPr/>
        </p:nvSpPr>
        <p:spPr>
          <a:xfrm>
            <a:off x="254090" y="3921334"/>
            <a:ext cx="2641510" cy="1200729"/>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marL="285750" indent="-285750" algn="l" rtl="0">
              <a:buFont typeface="Arial" panose="020B0604020202020204" pitchFamily="34" charset="0"/>
              <a:buChar char="•"/>
            </a:pPr>
            <a:r>
              <a:rPr lang="vi" sz="1200" b="0" i="0" u="none" baseline="0" dirty="0">
                <a:solidFill>
                  <a:schemeClr val="tx1">
                    <a:lumMod val="65000"/>
                    <a:lumOff val="35000"/>
                  </a:schemeClr>
                </a:solidFill>
              </a:rPr>
              <a:t>Bữa ăn cân bằng dinh dưỡng trong suốt mùa hè giúp trẻ em trưởng thành và phát triển. </a:t>
            </a:r>
          </a:p>
          <a:p>
            <a:pPr marL="285750" indent="-285750" algn="l" rtl="0">
              <a:buFont typeface="Arial" panose="020B0604020202020204" pitchFamily="34" charset="0"/>
              <a:buChar char="•"/>
            </a:pPr>
            <a:r>
              <a:rPr lang="vi" sz="1200" b="0" i="0" u="none" baseline="0" dirty="0">
                <a:solidFill>
                  <a:schemeClr val="tx1">
                    <a:lumMod val="65000"/>
                    <a:lumOff val="35000"/>
                  </a:schemeClr>
                </a:solidFill>
              </a:rPr>
              <a:t>Nhiều địa điểm cung cấp bữa ăn cũng tổ chức hoạt động mùa hè cho trẻ em.</a:t>
            </a:r>
          </a:p>
          <a:p>
            <a:pPr marL="285750" indent="-285750" algn="l" rtl="0">
              <a:buFont typeface="Arial" panose="020B0604020202020204" pitchFamily="34" charset="0"/>
              <a:buChar char="•"/>
            </a:pPr>
            <a:r>
              <a:rPr lang="vi" sz="1200" b="0" i="0" u="none" baseline="0" dirty="0">
                <a:solidFill>
                  <a:schemeClr val="tx1">
                    <a:lumMod val="65000"/>
                    <a:lumOff val="35000"/>
                  </a:schemeClr>
                </a:solidFill>
              </a:rPr>
              <a:t>Trẻ em đủ điều kiện cũng có thể nhận được SUN Bucks. </a:t>
            </a:r>
          </a:p>
        </p:txBody>
      </p:sp>
      <p:sp>
        <p:nvSpPr>
          <p:cNvPr id="18" name="TextBox 17">
            <a:extLst>
              <a:ext uri="{FF2B5EF4-FFF2-40B4-BE49-F238E27FC236}">
                <a16:creationId xmlns:a16="http://schemas.microsoft.com/office/drawing/2014/main" id="{9F6A5B3F-ABCC-2120-309B-5044C242A629}"/>
              </a:ext>
            </a:extLst>
          </p:cNvPr>
          <p:cNvSpPr txBox="1"/>
          <p:nvPr/>
        </p:nvSpPr>
        <p:spPr>
          <a:xfrm>
            <a:off x="254090" y="5812988"/>
            <a:ext cx="1981800" cy="553998"/>
          </a:xfrm>
          <a:prstGeom prst="rect">
            <a:avLst/>
          </a:prstGeom>
          <a:noFill/>
        </p:spPr>
        <p:txBody>
          <a:bodyPr wrap="square">
            <a:spAutoFit/>
          </a:bodyPr>
          <a:lstStyle/>
          <a:p>
            <a:pPr algn="l" rtl="0"/>
            <a:r>
              <a:rPr lang="vi" sz="10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Quét để tìm hiểu về các lựa chọn bữa ăn và phúc lợi hàng tạp hóa trong khu vực của bạn.</a:t>
            </a:r>
          </a:p>
        </p:txBody>
      </p:sp>
      <p:pic>
        <p:nvPicPr>
          <p:cNvPr id="10" name="Picture Placeholder 8" descr="QR để tìm hiểu về các lựa chọn bữa ăn và phúc lợi hàng tạp hóa.  Nguồn tài trợ được cung cấp một phần từ Bộ Nông nghiệp Hoa Kỳ">
            <a:extLst>
              <a:ext uri="{FF2B5EF4-FFF2-40B4-BE49-F238E27FC236}">
                <a16:creationId xmlns:a16="http://schemas.microsoft.com/office/drawing/2014/main" id="{57EC9ADC-63D9-1AD2-5C66-B332B6EA41B2}"/>
              </a:ext>
            </a:extLst>
          </p:cNvPr>
          <p:cNvPicPr>
            <a:picLocks noChangeAspect="1"/>
          </p:cNvPicPr>
          <p:nvPr/>
        </p:nvPicPr>
        <p:blipFill>
          <a:blip r:embed="rId2"/>
          <a:srcRect t="1967" b="1967"/>
          <a:stretch/>
        </p:blipFill>
        <p:spPr>
          <a:xfrm>
            <a:off x="2416831" y="5781675"/>
            <a:ext cx="672797" cy="646331"/>
          </a:xfrm>
          <a:prstGeom prst="rect">
            <a:avLst/>
          </a:prstGeom>
        </p:spPr>
      </p:pic>
      <p:pic>
        <p:nvPicPr>
          <p:cNvPr id="16" name="Picture 15" descr="Email">
            <a:extLst>
              <a:ext uri="{FF2B5EF4-FFF2-40B4-BE49-F238E27FC236}">
                <a16:creationId xmlns:a16="http://schemas.microsoft.com/office/drawing/2014/main" id="{3AEC4495-9114-3BD9-2BC9-7C84CCDB1A0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8957" y="6573298"/>
            <a:ext cx="165581" cy="159419"/>
          </a:xfrm>
          <a:prstGeom prst="rect">
            <a:avLst/>
          </a:prstGeom>
        </p:spPr>
      </p:pic>
      <p:sp>
        <p:nvSpPr>
          <p:cNvPr id="14" name="Content Placeholder 3">
            <a:extLst>
              <a:ext uri="{FF2B5EF4-FFF2-40B4-BE49-F238E27FC236}">
                <a16:creationId xmlns:a16="http://schemas.microsoft.com/office/drawing/2014/main" id="{488398FB-D8A6-BF42-E712-1052405E5B9F}"/>
              </a:ext>
            </a:extLst>
          </p:cNvPr>
          <p:cNvSpPr txBox="1">
            <a:spLocks/>
          </p:cNvSpPr>
          <p:nvPr/>
        </p:nvSpPr>
        <p:spPr>
          <a:xfrm>
            <a:off x="504538" y="6526001"/>
            <a:ext cx="1981800" cy="270861"/>
          </a:xfrm>
          <a:prstGeom prst="rect">
            <a:avLst/>
          </a:prstGeom>
        </p:spPr>
        <p:txBody>
          <a:bodyPr vert="horz" lIns="91440" tIns="45720" rIns="91440" bIns="45720" rtlCol="0" anchor="t">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sng" baseline="0" dirty="0">
                <a:solidFill>
                  <a:schemeClr val="bg1"/>
                </a:solidFill>
                <a:latin typeface="Arial"/>
                <a:ea typeface="Arial"/>
                <a:cs typeface="Arial"/>
              </a:rPr>
              <a:t>insertyouremail@abc.xyz</a:t>
            </a:r>
            <a:endParaRPr lang="vi" sz="1200" dirty="0">
              <a:solidFill>
                <a:schemeClr val="bg1"/>
              </a:solidFill>
            </a:endParaRPr>
          </a:p>
        </p:txBody>
      </p:sp>
      <p:pic>
        <p:nvPicPr>
          <p:cNvPr id="15" name="Picture 14" descr="Điện thoại">
            <a:extLst>
              <a:ext uri="{FF2B5EF4-FFF2-40B4-BE49-F238E27FC236}">
                <a16:creationId xmlns:a16="http://schemas.microsoft.com/office/drawing/2014/main" id="{F89FC526-85B3-6FB5-F320-734167FA9D1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38957" y="6759831"/>
            <a:ext cx="165581" cy="159087"/>
          </a:xfrm>
          <a:prstGeom prst="rect">
            <a:avLst/>
          </a:prstGeom>
        </p:spPr>
      </p:pic>
      <p:sp>
        <p:nvSpPr>
          <p:cNvPr id="4" name="Content Placeholder 3">
            <a:extLst>
              <a:ext uri="{FF2B5EF4-FFF2-40B4-BE49-F238E27FC236}">
                <a16:creationId xmlns:a16="http://schemas.microsoft.com/office/drawing/2014/main" id="{C3639B3D-551E-15B0-F21B-7D9625B97985}"/>
              </a:ext>
            </a:extLst>
          </p:cNvPr>
          <p:cNvSpPr txBox="1">
            <a:spLocks/>
          </p:cNvSpPr>
          <p:nvPr/>
        </p:nvSpPr>
        <p:spPr>
          <a:xfrm>
            <a:off x="504538" y="6718053"/>
            <a:ext cx="1981800" cy="249468"/>
          </a:xfrm>
          <a:prstGeom prst="rect">
            <a:avLst/>
          </a:prstGeom>
        </p:spPr>
        <p:txBody>
          <a:bodyPr vert="horz" lIns="91440" tIns="45720" rIns="91440" bIns="45720" rtlCol="0" anchor="t">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none" baseline="0" dirty="0">
                <a:solidFill>
                  <a:schemeClr val="bg1"/>
                </a:solidFill>
              </a:rPr>
              <a:t>(123) 456-7890</a:t>
            </a:r>
          </a:p>
        </p:txBody>
      </p:sp>
      <p:pic>
        <p:nvPicPr>
          <p:cNvPr id="17" name="Picture 16" descr="Trang mạng">
            <a:extLst>
              <a:ext uri="{FF2B5EF4-FFF2-40B4-BE49-F238E27FC236}">
                <a16:creationId xmlns:a16="http://schemas.microsoft.com/office/drawing/2014/main" id="{EC739C05-69D1-5E63-9605-FD1AED8073A4}"/>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36478" y="6952857"/>
            <a:ext cx="168061" cy="161808"/>
          </a:xfrm>
          <a:prstGeom prst="rect">
            <a:avLst/>
          </a:prstGeom>
        </p:spPr>
      </p:pic>
      <p:sp>
        <p:nvSpPr>
          <p:cNvPr id="5" name="Content Placeholder 3">
            <a:extLst>
              <a:ext uri="{FF2B5EF4-FFF2-40B4-BE49-F238E27FC236}">
                <a16:creationId xmlns:a16="http://schemas.microsoft.com/office/drawing/2014/main" id="{59B460D1-AC91-7F98-2563-8CB3163AB5EC}"/>
              </a:ext>
            </a:extLst>
          </p:cNvPr>
          <p:cNvSpPr txBox="1">
            <a:spLocks/>
          </p:cNvSpPr>
          <p:nvPr/>
        </p:nvSpPr>
        <p:spPr>
          <a:xfrm>
            <a:off x="504537" y="6904926"/>
            <a:ext cx="1784637" cy="219124"/>
          </a:xfrm>
          <a:prstGeom prst="rect">
            <a:avLst/>
          </a:prstGeom>
        </p:spPr>
        <p:txBody>
          <a:bodyPr vert="horz" lIns="91440" tIns="45720" rIns="91440" bIns="45720" rtlCol="0" anchor="t">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sng" baseline="0" dirty="0">
                <a:solidFill>
                  <a:schemeClr val="bg1"/>
                </a:solidFill>
                <a:latin typeface="Arial"/>
                <a:ea typeface="Arial"/>
                <a:cs typeface="Arial"/>
              </a:rPr>
              <a:t>fns.usda.gov/summer</a:t>
            </a:r>
            <a:endParaRPr lang="vi" sz="1200" dirty="0">
              <a:solidFill>
                <a:schemeClr val="bg1"/>
              </a:solidFill>
            </a:endParaRPr>
          </a:p>
        </p:txBody>
      </p:sp>
      <p:sp>
        <p:nvSpPr>
          <p:cNvPr id="7" name="Text Placeholder 25">
            <a:extLst>
              <a:ext uri="{FF2B5EF4-FFF2-40B4-BE49-F238E27FC236}">
                <a16:creationId xmlns:a16="http://schemas.microsoft.com/office/drawing/2014/main" id="{48388E8D-F1CE-AB22-DDB3-B2B03B4C5F05}"/>
              </a:ext>
            </a:extLst>
          </p:cNvPr>
          <p:cNvSpPr txBox="1"/>
          <p:nvPr/>
        </p:nvSpPr>
        <p:spPr>
          <a:xfrm>
            <a:off x="357250" y="7418781"/>
            <a:ext cx="2933700" cy="344163"/>
          </a:xfrm>
          <a:prstGeom prst="rect">
            <a:avLst/>
          </a:prstGeom>
        </p:spPr>
        <p:txBody>
          <a:bodyPr lIns="0" rIns="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marR="0" lvl="0" indent="0" algn="l" defTabSz="102870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Nguồn tài trợ được cung </a:t>
            </a:r>
            <a:b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b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cấp một phần từ Bộ Nông </a:t>
            </a:r>
            <a:b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b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nghiệp Hoa Kỳ</a:t>
            </a:r>
            <a:r>
              <a:rPr lang="en-US" sz="800" dirty="0">
                <a:solidFill>
                  <a:schemeClr val="bg1"/>
                </a:solidFill>
                <a:effectLst/>
                <a:latin typeface="Arial" panose="020B0604020202020204" pitchFamily="34" charset="0"/>
                <a:cs typeface="Arial" panose="020B0604020202020204" pitchFamily="34" charset="0"/>
              </a:rPr>
              <a:t> </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 name="Text Placeholder 25">
            <a:extLst>
              <a:ext uri="{FF2B5EF4-FFF2-40B4-BE49-F238E27FC236}">
                <a16:creationId xmlns:a16="http://schemas.microsoft.com/office/drawing/2014/main" id="{120C1A71-EF3C-7839-1092-3285AD7174F5}"/>
              </a:ext>
            </a:extLst>
          </p:cNvPr>
          <p:cNvSpPr txBox="1">
            <a:spLocks/>
          </p:cNvSpPr>
          <p:nvPr/>
        </p:nvSpPr>
        <p:spPr>
          <a:xfrm>
            <a:off x="2402488" y="7542138"/>
            <a:ext cx="742349" cy="252840"/>
          </a:xfrm>
          <a:prstGeom prst="rect">
            <a:avLst/>
          </a:prstGeom>
        </p:spPr>
        <p:txBody>
          <a:bodyPr vert="horz" lIns="0" tIns="45720" rIns="0" bIns="45720" rtlCol="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algn="l" rtl="0"/>
            <a:r>
              <a:rPr lang="vi" sz="800" b="0" i="0" u="none" baseline="0">
                <a:solidFill>
                  <a:schemeClr val="bg1"/>
                </a:solidFill>
              </a:rPr>
              <a:t>Mùa hè 2024</a:t>
            </a:r>
          </a:p>
        </p:txBody>
      </p:sp>
    </p:spTree>
    <p:extLst>
      <p:ext uri="{BB962C8B-B14F-4D97-AF65-F5344CB8AC3E}">
        <p14:creationId xmlns:p14="http://schemas.microsoft.com/office/powerpoint/2010/main" val="3896192746"/>
      </p:ext>
    </p:extLst>
  </p:cSld>
  <p:clrMapOvr>
    <a:masterClrMapping/>
  </p:clrMapOvr>
</p:sld>
</file>

<file path=ppt/theme/theme1.xml><?xml version="1.0" encoding="utf-8"?>
<a:theme xmlns:a="http://schemas.openxmlformats.org/drawingml/2006/main" name="Office Theme">
  <a:themeElements>
    <a:clrScheme name="FNS">
      <a:dk1>
        <a:srgbClr val="000000"/>
      </a:dk1>
      <a:lt1>
        <a:srgbClr val="FFFFFF"/>
      </a:lt1>
      <a:dk2>
        <a:srgbClr val="E67524"/>
      </a:dk2>
      <a:lt2>
        <a:srgbClr val="F3A80E"/>
      </a:lt2>
      <a:accent1>
        <a:srgbClr val="E67524"/>
      </a:accent1>
      <a:accent2>
        <a:srgbClr val="FEBE10"/>
      </a:accent2>
      <a:accent3>
        <a:srgbClr val="00A3A3"/>
      </a:accent3>
      <a:accent4>
        <a:srgbClr val="799F3E"/>
      </a:accent4>
      <a:accent5>
        <a:srgbClr val="3F408C"/>
      </a:accent5>
      <a:accent6>
        <a:srgbClr val="EF4568"/>
      </a:accent6>
      <a:hlink>
        <a:srgbClr val="3BC2D7"/>
      </a:hlink>
      <a:folHlink>
        <a:srgbClr val="FCDB5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D14B21-B3B1-A848-A49B-EB4D9C7A7E7B}" vid="{054B2FD5-85D2-074B-85C6-C3A517BB7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EA5F15B49BBD46BAD24569EAF4F923" ma:contentTypeVersion="38" ma:contentTypeDescription="Create a new document." ma:contentTypeScope="" ma:versionID="5ff3c6d95fa2e7171dc62cc4efd5a51f">
  <xsd:schema xmlns:xsd="http://www.w3.org/2001/XMLSchema" xmlns:xs="http://www.w3.org/2001/XMLSchema" xmlns:p="http://schemas.microsoft.com/office/2006/metadata/properties" xmlns:ns2="eb9ed168-19c8-4633-a1ec-ec6df6c71bf0" xmlns:ns3="2cbf940b-6aba-4986-a9fb-a77064a2dcb6" xmlns:ns4="73fb875a-8af9-4255-b008-0995492d31cd" targetNamespace="http://schemas.microsoft.com/office/2006/metadata/properties" ma:root="true" ma:fieldsID="9dc678e94515cd8d8f9fb1eadbf41bef" ns2:_="" ns3:_="" ns4:_="">
    <xsd:import namespace="eb9ed168-19c8-4633-a1ec-ec6df6c71bf0"/>
    <xsd:import namespace="2cbf940b-6aba-4986-a9fb-a77064a2dcb6"/>
    <xsd:import namespace="73fb875a-8af9-4255-b008-0995492d31cd"/>
    <xsd:element name="properties">
      <xsd:complexType>
        <xsd:sequence>
          <xsd:element name="documentManagement">
            <xsd:complexType>
              <xsd:all>
                <xsd:element ref="ns2:Status" minOccurs="0"/>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mailsSent" minOccurs="0"/>
                <xsd:element ref="ns2:OpenRate" minOccurs="0"/>
                <xsd:element ref="ns2:ClicktoOpenRate" minOccurs="0"/>
                <xsd:element ref="ns2:UnsubscribeRate" minOccurs="0"/>
                <xsd:element ref="ns2:Region" minOccurs="0"/>
                <xsd:element ref="ns2:OriginallyCreated" minOccurs="0"/>
                <xsd:element ref="ns2:ztdy" minOccurs="0"/>
                <xsd:element ref="ns2:ItemID" minOccurs="0"/>
                <xsd:element ref="ns2:LastModified" minOccurs="0"/>
                <xsd:element ref="ns2:Type2" minOccurs="0"/>
                <xsd:element ref="ns2:MediaLengthInSeconds" minOccurs="0"/>
                <xsd:element ref="ns3:_dlc_DocId" minOccurs="0"/>
                <xsd:element ref="ns3:_dlc_DocIdUrl" minOccurs="0"/>
                <xsd:element ref="ns3:_dlc_DocIdPersistId" minOccurs="0"/>
                <xsd:element ref="ns2:FileType" minOccurs="0"/>
                <xsd:element ref="ns2:ProgramArea" minOccurs="0"/>
                <xsd:element ref="ns2:lcf76f155ced4ddcb4097134ff3c332f" minOccurs="0"/>
                <xsd:element ref="ns4:TaxCatchAll" minOccurs="0"/>
                <xsd:element ref="ns2:MediaServiceObjectDetectorVersions" minOccurs="0"/>
                <xsd:element ref="ns2:MediaServiceSearchProperties" minOccurs="0"/>
                <xsd:element ref="ns3:TaxKeywordTaxHTField" minOccurs="0"/>
                <xsd:element ref="ns2:lf72238c114b404fb1a75ce5a3e1294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d168-19c8-4633-a1ec-ec6df6c71bf0"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union memberTypes="dms:Text">
          <xsd:simpleType>
            <xsd:restriction base="dms:Choice">
              <xsd:enumeration value="FINAL"/>
              <xsd:enumeration value="DRAFT"/>
              <xsd:enumeration value="WITHDRAWN"/>
              <xsd:enumeration value="Ready for Review"/>
            </xsd:restriction>
          </xsd:simpleType>
        </xsd:union>
      </xsd:simpleType>
    </xsd:element>
    <xsd:element name="DocumentType" ma:index="3" nillable="true" ma:displayName="Document Type" ma:format="Dropdown" ma:internalName="DocumentType">
      <xsd:simpleType>
        <xsd:union memberTypes="dms:Text">
          <xsd:simpleType>
            <xsd:restriction base="dms:Choice">
              <xsd:enumeration value="Speech"/>
              <xsd:enumeration value="Interview Briefing"/>
              <xsd:enumeration value="Resource"/>
              <xsd:enumeration value="Procedural"/>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EmailsSent" ma:index="20" nillable="true" ma:displayName="Emails Sent" ma:decimals="0" ma:format="Dropdown" ma:internalName="EmailsSent" ma:percentage="FALSE">
      <xsd:simpleType>
        <xsd:restriction base="dms:Number"/>
      </xsd:simpleType>
    </xsd:element>
    <xsd:element name="OpenRate" ma:index="21" nillable="true" ma:displayName="Open Rate" ma:format="Dropdown" ma:internalName="OpenRate" ma:percentage="TRUE">
      <xsd:simpleType>
        <xsd:restriction base="dms:Number"/>
      </xsd:simpleType>
    </xsd:element>
    <xsd:element name="ClicktoOpenRate" ma:index="22" nillable="true" ma:displayName="Click to Open Rate" ma:format="Dropdown" ma:internalName="ClicktoOpenRate" ma:percentage="TRUE">
      <xsd:simpleType>
        <xsd:restriction base="dms:Number"/>
      </xsd:simpleType>
    </xsd:element>
    <xsd:element name="UnsubscribeRate" ma:index="23" nillable="true" ma:displayName="Unsubscribe Rate" ma:format="Dropdown" ma:internalName="UnsubscribeRate" ma:percentage="TRUE">
      <xsd:simpleType>
        <xsd:restriction base="dms:Number"/>
      </xsd:simpleType>
    </xsd:element>
    <xsd:element name="Region" ma:index="24" nillable="true" ma:displayName="Region" ma:format="Dropdown" ma:internalName="Region">
      <xsd:simpleType>
        <xsd:restriction base="dms:Text">
          <xsd:maxLength value="255"/>
        </xsd:restriction>
      </xsd:simpleType>
    </xsd:element>
    <xsd:element name="OriginallyCreated" ma:index="25" nillable="true" ma:displayName="Originally Created" ma:format="DateOnly" ma:internalName="OriginallyCreated">
      <xsd:simpleType>
        <xsd:restriction base="dms:DateTime"/>
      </xsd:simpleType>
    </xsd:element>
    <xsd:element name="ztdy" ma:index="26" nillable="true" ma:displayName="Last Updated" ma:internalName="ztdy">
      <xsd:simpleType>
        <xsd:restriction base="dms:DateTime"/>
      </xsd:simpleType>
    </xsd:element>
    <xsd:element name="ItemID" ma:index="27" nillable="true" ma:displayName="ItemID" ma:decimals="0" ma:description="This column matches documents saved on SharePoint to their associated record in COMPASS" ma:format="Dropdown" ma:internalName="ItemID" ma:percentage="FALSE">
      <xsd:simpleType>
        <xsd:restriction base="dms:Number"/>
      </xsd:simpleType>
    </xsd:element>
    <xsd:element name="LastModified" ma:index="28" nillable="true" ma:displayName="Last Modified" ma:default="[today]" ma:format="DateTime" ma:internalName="LastModified">
      <xsd:simpleType>
        <xsd:restriction base="dms:DateTime"/>
      </xsd:simpleType>
    </xsd:element>
    <xsd:element name="Type2" ma:index="29" nillable="true" ma:displayName="Type 2" ma:description="Type of briefing" ma:format="Dropdown" ma:internalName="Type2">
      <xsd:simpleType>
        <xsd:union memberTypes="dms:Text">
          <xsd:simpleType>
            <xsd:restriction base="dms:Choice">
              <xsd:enumeration value="Interview"/>
              <xsd:enumeration value="Speech"/>
              <xsd:enumeration value="Talking Points"/>
            </xsd:restriction>
          </xsd:simpleType>
        </xsd:union>
      </xsd:simpleType>
    </xsd:element>
    <xsd:element name="MediaLengthInSeconds" ma:index="30" nillable="true" ma:displayName="MediaLengthInSeconds" ma:hidden="true" ma:internalName="MediaLengthInSeconds" ma:readOnly="true">
      <xsd:simpleType>
        <xsd:restriction base="dms:Unknown"/>
      </xsd:simpleType>
    </xsd:element>
    <xsd:element name="FileType" ma:index="34" nillable="true" ma:displayName="File Type" ma:format="Dropdown" ma:internalName="FileType">
      <xsd:simpleType>
        <xsd:restriction base="dms:Choice">
          <xsd:enumeration value="Communications Plan"/>
          <xsd:enumeration value="Press Release"/>
          <xsd:enumeration value="Blog"/>
          <xsd:enumeration value="Social Media Content"/>
          <xsd:enumeration value="Talking Points"/>
          <xsd:enumeration value="Questions and Answers"/>
          <xsd:enumeration value="Source Material"/>
          <xsd:enumeration value="Infographic"/>
          <xsd:enumeration value="Background"/>
        </xsd:restriction>
      </xsd:simpleType>
    </xsd:element>
    <xsd:element name="ProgramArea" ma:index="35" nillable="true" ma:displayName="Program Area" ma:format="Dropdown" ma:internalName="ProgramArea">
      <xsd:simpleType>
        <xsd:restriction base="dms:Choice">
          <xsd:enumeration value="SNAP"/>
          <xsd:enumeration value="CN"/>
          <xsd:enumeration value="CNPP"/>
          <xsd:enumeration value="SNAS"/>
          <xsd:enumeration value="Agency"/>
          <xsd:enumeration value="Mission Area"/>
          <xsd:enumeration value="Department"/>
        </xsd:restrictio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lf72238c114b404fb1a75ce5a3e1294c" ma:index="44" nillable="true" ma:taxonomy="true" ma:internalName="lf72238c114b404fb1a75ce5a3e1294c" ma:taxonomyFieldName="Portfolio" ma:displayName="Portfolio" ma:default="" ma:fieldId="{5f72238c-114b-404f-b1a7-5ce5a3e1294c}" ma:sspId="8ff62593-b918-4deb-ac08-0d74ac0cc7e6" ma:termSetId="db8b019d-5474-42da-9c3a-c726b894899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bf940b-6aba-4986-a9fb-a77064a2dcb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KeywordTaxHTField" ma:index="42" nillable="true" ma:taxonomy="true" ma:internalName="TaxKeywordTaxHTField" ma:taxonomyFieldName="TaxKeyword" ma:displayName="Enterprise Keywords" ma:readOnly="false" ma:fieldId="{23f27201-bee3-471e-b2e7-b64fd8b7ca38}" ma:taxonomyMulti="true" ma:sspId="8ff62593-b918-4deb-ac08-0d74ac0cc7e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976d5e6-56e2-4da2-a596-10eabbc312ed}" ma:internalName="TaxCatchAll" ma:showField="CatchAllData" ma:web="2cbf940b-6aba-4986-a9fb-a77064a2d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3fb875a-8af9-4255-b008-0995492d31cd" xsi:nil="true"/>
    <lcf76f155ced4ddcb4097134ff3c332f xmlns="eb9ed168-19c8-4633-a1ec-ec6df6c71bf0">
      <Terms xmlns="http://schemas.microsoft.com/office/infopath/2007/PartnerControls"/>
    </lcf76f155ced4ddcb4097134ff3c332f>
    <LastModified xmlns="eb9ed168-19c8-4633-a1ec-ec6df6c71bf0">2025-04-30T21:31:52+00:00</LastModified>
    <OriginallyCreated xmlns="eb9ed168-19c8-4633-a1ec-ec6df6c71bf0" xsi:nil="true"/>
    <ProgramArea xmlns="eb9ed168-19c8-4633-a1ec-ec6df6c71bf0" xsi:nil="true"/>
    <Status xmlns="eb9ed168-19c8-4633-a1ec-ec6df6c71bf0">DRAFT</Status>
    <UnsubscribeRate xmlns="eb9ed168-19c8-4633-a1ec-ec6df6c71bf0" xsi:nil="true"/>
    <TaxKeywordTaxHTField xmlns="2cbf940b-6aba-4986-a9fb-a77064a2dcb6">
      <Terms xmlns="http://schemas.microsoft.com/office/infopath/2007/PartnerControls"/>
    </TaxKeywordTaxHTField>
    <ItemID xmlns="eb9ed168-19c8-4633-a1ec-ec6df6c71bf0" xsi:nil="true"/>
    <Region xmlns="eb9ed168-19c8-4633-a1ec-ec6df6c71bf0" xsi:nil="true"/>
    <ztdy xmlns="eb9ed168-19c8-4633-a1ec-ec6df6c71bf0" xsi:nil="true"/>
    <Type2 xmlns="eb9ed168-19c8-4633-a1ec-ec6df6c71bf0" xsi:nil="true"/>
    <OpenRate xmlns="eb9ed168-19c8-4633-a1ec-ec6df6c71bf0" xsi:nil="true"/>
    <ClicktoOpenRate xmlns="eb9ed168-19c8-4633-a1ec-ec6df6c71bf0" xsi:nil="true"/>
    <FileType xmlns="eb9ed168-19c8-4633-a1ec-ec6df6c71bf0" xsi:nil="true"/>
    <EmailsSent xmlns="eb9ed168-19c8-4633-a1ec-ec6df6c71bf0" xsi:nil="true"/>
    <lf72238c114b404fb1a75ce5a3e1294c xmlns="eb9ed168-19c8-4633-a1ec-ec6df6c71bf0">
      <Terms xmlns="http://schemas.microsoft.com/office/infopath/2007/PartnerControls"/>
    </lf72238c114b404fb1a75ce5a3e1294c>
    <DocumentType xmlns="eb9ed168-19c8-4633-a1ec-ec6df6c71bf0" xsi:nil="true"/>
    <_dlc_DocId xmlns="2cbf940b-6aba-4986-a9fb-a77064a2dcb6">6N43MEY3ZP3S-407578889-42472</_dlc_DocId>
    <_dlc_DocIdUrl xmlns="2cbf940b-6aba-4986-a9fb-a77064a2dcb6">
      <Url>https://usdagcc.sharepoint.com/sites/FNS-OPS-CommsD/_layouts/15/DocIdRedir.aspx?ID=6N43MEY3ZP3S-407578889-42472</Url>
      <Description>6N43MEY3ZP3S-407578889-42472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A0651B5-DC6E-4277-AF16-D1B78E0B35F5}">
  <ds:schemaRefs>
    <ds:schemaRef ds:uri="http://schemas.microsoft.com/sharepoint/v3/contenttype/forms"/>
  </ds:schemaRefs>
</ds:datastoreItem>
</file>

<file path=customXml/itemProps2.xml><?xml version="1.0" encoding="utf-8"?>
<ds:datastoreItem xmlns:ds="http://schemas.openxmlformats.org/officeDocument/2006/customXml" ds:itemID="{26FB5DFE-83E4-4406-9930-9335673D7B25}"/>
</file>

<file path=customXml/itemProps3.xml><?xml version="1.0" encoding="utf-8"?>
<ds:datastoreItem xmlns:ds="http://schemas.openxmlformats.org/officeDocument/2006/customXml" ds:itemID="{3825ADCB-48CE-4EAC-B76F-30F11ED94175}">
  <ds:schemaRefs>
    <ds:schemaRef ds:uri="http://schemas.microsoft.com/office/2006/documentManagement/types"/>
    <ds:schemaRef ds:uri="98a26b81-0323-4ee7-a678-12700234d145"/>
    <ds:schemaRef ds:uri="http://purl.org/dc/dcmitype/"/>
    <ds:schemaRef ds:uri="http://schemas.microsoft.com/office/2006/metadata/properties"/>
    <ds:schemaRef ds:uri="http://purl.org/dc/elements/1.1/"/>
    <ds:schemaRef ds:uri="http://schemas.microsoft.com/office/infopath/2007/PartnerControls"/>
    <ds:schemaRef ds:uri="http://purl.org/dc/terms/"/>
    <ds:schemaRef ds:uri="http://www.w3.org/XML/1998/namespace"/>
    <ds:schemaRef ds:uri="http://schemas.openxmlformats.org/package/2006/metadata/core-properties"/>
    <ds:schemaRef ds:uri="f720b77b-acc1-431f-a0e0-abbb3425c4d5"/>
  </ds:schemaRefs>
</ds:datastoreItem>
</file>

<file path=customXml/itemProps4.xml><?xml version="1.0" encoding="utf-8"?>
<ds:datastoreItem xmlns:ds="http://schemas.openxmlformats.org/officeDocument/2006/customXml" ds:itemID="{EB90C436-A85A-4B40-A069-548FA1AC0FB7}"/>
</file>

<file path=docProps/app.xml><?xml version="1.0" encoding="utf-8"?>
<Properties xmlns="http://schemas.openxmlformats.org/officeDocument/2006/extended-properties" xmlns:vt="http://schemas.openxmlformats.org/officeDocument/2006/docPropsVTypes">
  <Template>Office Theme</Template>
  <TotalTime>98</TotalTime>
  <Words>192</Words>
  <Application>Microsoft Office PowerPoint</Application>
  <PresentationFormat>Personalizado</PresentationFormat>
  <Paragraphs>13</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Aptos</vt:lpstr>
      <vt:lpstr>Arial</vt:lpstr>
      <vt:lpstr>Arial Black</vt:lpstr>
      <vt:lpstr>Calibri</vt:lpstr>
      <vt:lpstr>Office Theme</vt:lpstr>
      <vt:lpstr>SUN Meals Tiếp sức cho Nụ cười Mùa hè!</vt:lpstr>
      <vt:lpstr>Tại sao nên tham gia  SUN Meals?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Meals Tiếp sức cho Nụ cười Mùa hè!</dc:title>
  <dc:creator>SUN Meals</dc:creator>
  <cp:lastModifiedBy>Maria Lourdes Cabral</cp:lastModifiedBy>
  <cp:revision>24</cp:revision>
  <dcterms:created xsi:type="dcterms:W3CDTF">2024-04-02T13:38:55Z</dcterms:created>
  <dcterms:modified xsi:type="dcterms:W3CDTF">2025-04-22T20:02:56Z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0x01010032EA5F15B49BBD46BAD24569EAF4F923</vt:lpwstr>
  </property>
  <property fmtid="{D5CDD505-2E9C-101B-9397-08002B2CF9AE}" pid="3" name="MediaServiceImageTags">
    <vt:lpwstr/>
  </property>
  <property fmtid="{D5CDD505-2E9C-101B-9397-08002B2CF9AE}" pid="4" name="_dlc_DocIdItemGuid">
    <vt:lpwstr>b3862ef8-7bc1-4638-a46d-4150d2d3fa6e</vt:lpwstr>
  </property>
  <property fmtid="{D5CDD505-2E9C-101B-9397-08002B2CF9AE}" pid="5" name="TaxKeyword">
    <vt:lpwstr/>
  </property>
  <property fmtid="{D5CDD505-2E9C-101B-9397-08002B2CF9AE}" pid="6" name="Portfolio">
    <vt:lpwstr/>
  </property>
</Properties>
</file>