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8" r:id="rId5"/>
    <p:sldId id="259" r:id="rId6"/>
  </p:sldIdLst>
  <p:sldSz cx="3429000" cy="8001000"/>
  <p:notesSz cx="6858000" cy="9144000"/>
  <p:defaultTextStyle>
    <a:defPPr>
      <a:defRPr lang="en-US"/>
    </a:defPPr>
    <a:lvl1pPr marL="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A4"/>
    <a:srgbClr val="7A9F3E"/>
    <a:srgbClr val="83B23F"/>
    <a:srgbClr val="E67525"/>
    <a:srgbClr val="D86D2C"/>
    <a:srgbClr val="008080"/>
    <a:srgbClr val="5E7D31"/>
    <a:srgbClr val="BB5B16"/>
    <a:srgbClr val="F95900"/>
    <a:srgbClr val="E98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B10B6A-36EB-EC45-BAA4-9F9DF2E40DD3}" v="15" dt="2025-03-21T00:42:12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032"/>
    <p:restoredTop sz="94674"/>
  </p:normalViewPr>
  <p:slideViewPr>
    <p:cSldViewPr snapToGrid="0">
      <p:cViewPr varScale="1">
        <p:scale>
          <a:sx n="102" d="100"/>
          <a:sy n="102" d="100"/>
        </p:scale>
        <p:origin x="19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 Burnett" userId="S::eburnett@cmrignite.com::e7ddc957-da61-42ca-9888-6105684849d3" providerId="AD" clId="Web-{E5869A49-6AD8-8509-895C-6173D73964BD}"/>
    <pc:docChg chg="modSld">
      <pc:chgData name="Evan Burnett" userId="S::eburnett@cmrignite.com::e7ddc957-da61-42ca-9888-6105684849d3" providerId="AD" clId="Web-{E5869A49-6AD8-8509-895C-6173D73964BD}" dt="2024-06-04T20:38:15.909" v="19"/>
      <pc:docMkLst>
        <pc:docMk/>
      </pc:docMkLst>
      <pc:sldChg chg="modSp">
        <pc:chgData name="Evan Burnett" userId="S::eburnett@cmrignite.com::e7ddc957-da61-42ca-9888-6105684849d3" providerId="AD" clId="Web-{E5869A49-6AD8-8509-895C-6173D73964BD}" dt="2024-06-04T20:38:15.909" v="19"/>
        <pc:sldMkLst>
          <pc:docMk/>
          <pc:sldMk cId="147813240" sldId="258"/>
        </pc:sldMkLst>
      </pc:sldChg>
      <pc:sldChg chg="delSp modSp">
        <pc:chgData name="Evan Burnett" userId="S::eburnett@cmrignite.com::e7ddc957-da61-42ca-9888-6105684849d3" providerId="AD" clId="Web-{E5869A49-6AD8-8509-895C-6173D73964BD}" dt="2024-06-04T20:37:56.268" v="18"/>
        <pc:sldMkLst>
          <pc:docMk/>
          <pc:sldMk cId="3896192746" sldId="259"/>
        </pc:sldMkLst>
      </pc:sldChg>
    </pc:docChg>
  </pc:docChgLst>
  <pc:docChgLst>
    <pc:chgData name="Jae Chung" userId="95f87405-8f7d-4a23-8f85-7ab65ea213d7" providerId="ADAL" clId="{E26C292F-7868-AE4C-9AEE-4BA6B54D0C66}"/>
    <pc:docChg chg="undo custSel modSld modMainMaster">
      <pc:chgData name="Jae Chung" userId="95f87405-8f7d-4a23-8f85-7ab65ea213d7" providerId="ADAL" clId="{E26C292F-7868-AE4C-9AEE-4BA6B54D0C66}" dt="2025-02-24T23:49:39.417" v="35" actId="732"/>
      <pc:docMkLst>
        <pc:docMk/>
      </pc:docMkLst>
      <pc:sldChg chg="addSp delSp modSp mod">
        <pc:chgData name="Jae Chung" userId="95f87405-8f7d-4a23-8f85-7ab65ea213d7" providerId="ADAL" clId="{E26C292F-7868-AE4C-9AEE-4BA6B54D0C66}" dt="2025-02-24T23:38:01.929" v="13" actId="478"/>
        <pc:sldMkLst>
          <pc:docMk/>
          <pc:sldMk cId="147813240" sldId="258"/>
        </pc:sldMkLst>
        <pc:picChg chg="add mod">
          <ac:chgData name="Jae Chung" userId="95f87405-8f7d-4a23-8f85-7ab65ea213d7" providerId="ADAL" clId="{E26C292F-7868-AE4C-9AEE-4BA6B54D0C66}" dt="2025-02-24T23:38:00.805" v="12" actId="167"/>
          <ac:picMkLst>
            <pc:docMk/>
            <pc:sldMk cId="147813240" sldId="258"/>
            <ac:picMk id="6" creationId="{FE361471-AB33-0CD9-5B6E-2F7319185462}"/>
          </ac:picMkLst>
        </pc:picChg>
      </pc:sldChg>
      <pc:sldChg chg="addSp delSp modSp mod">
        <pc:chgData name="Jae Chung" userId="95f87405-8f7d-4a23-8f85-7ab65ea213d7" providerId="ADAL" clId="{E26C292F-7868-AE4C-9AEE-4BA6B54D0C66}" dt="2025-02-24T23:46:56.604" v="16"/>
        <pc:sldMkLst>
          <pc:docMk/>
          <pc:sldMk cId="3896192746" sldId="259"/>
        </pc:sldMkLst>
      </pc:sldChg>
      <pc:sldMasterChg chg="modSldLayout">
        <pc:chgData name="Jae Chung" userId="95f87405-8f7d-4a23-8f85-7ab65ea213d7" providerId="ADAL" clId="{E26C292F-7868-AE4C-9AEE-4BA6B54D0C66}" dt="2025-02-24T23:49:39.417" v="35" actId="732"/>
        <pc:sldMasterMkLst>
          <pc:docMk/>
          <pc:sldMasterMk cId="4140400327" sldId="2147483660"/>
        </pc:sldMasterMkLst>
        <pc:sldLayoutChg chg="modSp mod">
          <pc:chgData name="Jae Chung" userId="95f87405-8f7d-4a23-8f85-7ab65ea213d7" providerId="ADAL" clId="{E26C292F-7868-AE4C-9AEE-4BA6B54D0C66}" dt="2025-02-24T23:48:56.418" v="31" actId="1076"/>
          <pc:sldLayoutMkLst>
            <pc:docMk/>
            <pc:sldMasterMk cId="4140400327" sldId="2147483660"/>
            <pc:sldLayoutMk cId="2776218478" sldId="2147483663"/>
          </pc:sldLayoutMkLst>
        </pc:sldLayoutChg>
        <pc:sldLayoutChg chg="addSp delSp modSp mod">
          <pc:chgData name="Jae Chung" userId="95f87405-8f7d-4a23-8f85-7ab65ea213d7" providerId="ADAL" clId="{E26C292F-7868-AE4C-9AEE-4BA6B54D0C66}" dt="2025-02-24T23:49:39.417" v="35" actId="732"/>
          <pc:sldLayoutMkLst>
            <pc:docMk/>
            <pc:sldMasterMk cId="4140400327" sldId="2147483660"/>
            <pc:sldLayoutMk cId="2234091069" sldId="2147483675"/>
          </pc:sldLayoutMkLst>
        </pc:sldLayoutChg>
      </pc:sldMasterChg>
    </pc:docChg>
  </pc:docChgLst>
  <pc:docChgLst>
    <pc:chgData name="Chaji Yang" userId="4e6a9ab4-4bf5-4d72-838b-d3789445bf9a" providerId="ADAL" clId="{80657183-0A15-094E-93F6-00EC3D8D623F}"/>
    <pc:docChg chg="modSld">
      <pc:chgData name="Chaji Yang" userId="4e6a9ab4-4bf5-4d72-838b-d3789445bf9a" providerId="ADAL" clId="{80657183-0A15-094E-93F6-00EC3D8D623F}" dt="2025-02-25T14:41:30.535" v="41" actId="13244"/>
      <pc:docMkLst>
        <pc:docMk/>
      </pc:docMkLst>
      <pc:sldChg chg="modSp mod">
        <pc:chgData name="Chaji Yang" userId="4e6a9ab4-4bf5-4d72-838b-d3789445bf9a" providerId="ADAL" clId="{80657183-0A15-094E-93F6-00EC3D8D623F}" dt="2025-02-25T14:41:30.535" v="41" actId="13244"/>
        <pc:sldMkLst>
          <pc:docMk/>
          <pc:sldMk cId="147813240" sldId="258"/>
        </pc:sldMkLst>
        <pc:spChg chg="ord">
          <ac:chgData name="Chaji Yang" userId="4e6a9ab4-4bf5-4d72-838b-d3789445bf9a" providerId="ADAL" clId="{80657183-0A15-094E-93F6-00EC3D8D623F}" dt="2025-02-25T14:41:30.535" v="41" actId="13244"/>
          <ac:spMkLst>
            <pc:docMk/>
            <pc:sldMk cId="147813240" sldId="258"/>
            <ac:spMk id="2" creationId="{DB301052-B643-7ACD-7568-2D7A3FB63B21}"/>
          </ac:spMkLst>
        </pc:spChg>
        <pc:picChg chg="mod ord">
          <ac:chgData name="Chaji Yang" userId="4e6a9ab4-4bf5-4d72-838b-d3789445bf9a" providerId="ADAL" clId="{80657183-0A15-094E-93F6-00EC3D8D623F}" dt="2025-02-25T14:41:25.904" v="40" actId="13244"/>
          <ac:picMkLst>
            <pc:docMk/>
            <pc:sldMk cId="147813240" sldId="258"/>
            <ac:picMk id="6" creationId="{FE361471-AB33-0CD9-5B6E-2F7319185462}"/>
          </ac:picMkLst>
        </pc:picChg>
      </pc:sldChg>
    </pc:docChg>
  </pc:docChgLst>
  <pc:docChgLst>
    <pc:chgData name="Chaji Yang" userId="S::cyang@cmrignite.com::4e6a9ab4-4bf5-4d72-838b-d3789445bf9a" providerId="AD" clId="Web-{29197C36-E70D-63FF-A8EB-46716A57C88B}"/>
    <pc:docChg chg="">
      <pc:chgData name="Chaji Yang" userId="S::cyang@cmrignite.com::4e6a9ab4-4bf5-4d72-838b-d3789445bf9a" providerId="AD" clId="Web-{29197C36-E70D-63FF-A8EB-46716A57C88B}" dt="2024-05-17T22:38:50.485" v="0"/>
      <pc:docMkLst>
        <pc:docMk/>
      </pc:docMkLst>
      <pc:sldChg chg="delCm">
        <pc:chgData name="Chaji Yang" userId="S::cyang@cmrignite.com::4e6a9ab4-4bf5-4d72-838b-d3789445bf9a" providerId="AD" clId="Web-{29197C36-E70D-63FF-A8EB-46716A57C88B}" dt="2024-05-17T22:38:50.485" v="0"/>
        <pc:sldMkLst>
          <pc:docMk/>
          <pc:sldMk cId="147813240" sldId="2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aji Yang" userId="S::cyang@cmrignite.com::4e6a9ab4-4bf5-4d72-838b-d3789445bf9a" providerId="AD" clId="Web-{29197C36-E70D-63FF-A8EB-46716A57C88B}" dt="2024-05-17T22:38:50.485" v="0"/>
              <pc2:cmMkLst xmlns:pc2="http://schemas.microsoft.com/office/powerpoint/2019/9/main/command">
                <pc:docMk/>
                <pc:sldMk cId="147813240" sldId="258"/>
                <pc2:cmMk id="{DB6AD741-AC16-4468-8B1F-1A5335246C19}"/>
              </pc2:cmMkLst>
            </pc226:cmChg>
          </p:ext>
        </pc:extLst>
      </pc:sldChg>
    </pc:docChg>
  </pc:docChgLst>
  <pc:docChgLst>
    <pc:chgData name="Evan Burnett" userId="S::eburnett@cmrignite.com::e7ddc957-da61-42ca-9888-6105684849d3" providerId="AD" clId="Web-{5CD22785-2C7F-D35B-44EE-524A826712CB}"/>
    <pc:docChg chg="modSld">
      <pc:chgData name="Evan Burnett" userId="S::eburnett@cmrignite.com::e7ddc957-da61-42ca-9888-6105684849d3" providerId="AD" clId="Web-{5CD22785-2C7F-D35B-44EE-524A826712CB}" dt="2024-06-04T20:41:11.831" v="2" actId="20577"/>
      <pc:docMkLst>
        <pc:docMk/>
      </pc:docMkLst>
      <pc:sldChg chg="modSp">
        <pc:chgData name="Evan Burnett" userId="S::eburnett@cmrignite.com::e7ddc957-da61-42ca-9888-6105684849d3" providerId="AD" clId="Web-{5CD22785-2C7F-D35B-44EE-524A826712CB}" dt="2024-06-04T20:41:11.831" v="2" actId="20577"/>
        <pc:sldMkLst>
          <pc:docMk/>
          <pc:sldMk cId="3896192746" sldId="259"/>
        </pc:sldMkLst>
      </pc:sldChg>
    </pc:docChg>
  </pc:docChgLst>
  <pc:docChgLst>
    <pc:chgData name="Chaji Yang" userId="4e6a9ab4-4bf5-4d72-838b-d3789445bf9a" providerId="ADAL" clId="{AE078509-F7A3-A641-806E-F95AC9172BE6}"/>
    <pc:docChg chg="custSel modSld modMainMaster">
      <pc:chgData name="Chaji Yang" userId="4e6a9ab4-4bf5-4d72-838b-d3789445bf9a" providerId="ADAL" clId="{AE078509-F7A3-A641-806E-F95AC9172BE6}" dt="2024-05-29T16:28:47.326" v="108" actId="1035"/>
      <pc:docMkLst>
        <pc:docMk/>
      </pc:docMkLst>
      <pc:sldChg chg="modSp mod">
        <pc:chgData name="Chaji Yang" userId="4e6a9ab4-4bf5-4d72-838b-d3789445bf9a" providerId="ADAL" clId="{AE078509-F7A3-A641-806E-F95AC9172BE6}" dt="2024-05-17T23:08:36.765" v="42" actId="1036"/>
        <pc:sldMkLst>
          <pc:docMk/>
          <pc:sldMk cId="147813240" sldId="258"/>
        </pc:sldMkLst>
      </pc:sldChg>
      <pc:sldChg chg="addSp delSp modSp mod">
        <pc:chgData name="Chaji Yang" userId="4e6a9ab4-4bf5-4d72-838b-d3789445bf9a" providerId="ADAL" clId="{AE078509-F7A3-A641-806E-F95AC9172BE6}" dt="2024-05-29T16:28:47.326" v="108" actId="1035"/>
        <pc:sldMkLst>
          <pc:docMk/>
          <pc:sldMk cId="3896192746" sldId="259"/>
        </pc:sldMkLst>
      </pc:sldChg>
      <pc:sldMasterChg chg="delSldLayout modSldLayout">
        <pc:chgData name="Chaji Yang" userId="4e6a9ab4-4bf5-4d72-838b-d3789445bf9a" providerId="ADAL" clId="{AE078509-F7A3-A641-806E-F95AC9172BE6}" dt="2024-05-29T16:28:36.938" v="106"/>
        <pc:sldMasterMkLst>
          <pc:docMk/>
          <pc:sldMasterMk cId="4140400327" sldId="2147483660"/>
        </pc:sldMasterMkLst>
        <pc:sldLayoutChg chg="addSp delSp modSp mod">
          <pc:chgData name="Chaji Yang" userId="4e6a9ab4-4bf5-4d72-838b-d3789445bf9a" providerId="ADAL" clId="{AE078509-F7A3-A641-806E-F95AC9172BE6}" dt="2024-05-29T16:28:36.938" v="106"/>
          <pc:sldLayoutMkLst>
            <pc:docMk/>
            <pc:sldMasterMk cId="4140400327" sldId="2147483660"/>
            <pc:sldLayoutMk cId="2776218478" sldId="2147483663"/>
          </pc:sldLayoutMkLst>
        </pc:sldLayoutChg>
        <pc:sldLayoutChg chg="addSp delSp modSp mod">
          <pc:chgData name="Chaji Yang" userId="4e6a9ab4-4bf5-4d72-838b-d3789445bf9a" providerId="ADAL" clId="{AE078509-F7A3-A641-806E-F95AC9172BE6}" dt="2024-05-17T23:22:27.219" v="95" actId="962"/>
          <pc:sldLayoutMkLst>
            <pc:docMk/>
            <pc:sldMasterMk cId="4140400327" sldId="2147483660"/>
            <pc:sldLayoutMk cId="2234091069" sldId="2147483675"/>
          </pc:sldLayoutMkLst>
        </pc:sldLayoutChg>
        <pc:sldLayoutChg chg="del">
          <pc:chgData name="Chaji Yang" userId="4e6a9ab4-4bf5-4d72-838b-d3789445bf9a" providerId="ADAL" clId="{AE078509-F7A3-A641-806E-F95AC9172BE6}" dt="2024-05-17T23:05:00.322" v="5" actId="2696"/>
          <pc:sldLayoutMkLst>
            <pc:docMk/>
            <pc:sldMasterMk cId="4140400327" sldId="2147483660"/>
            <pc:sldLayoutMk cId="3822337829" sldId="2147483682"/>
          </pc:sldLayoutMkLst>
        </pc:sldLayoutChg>
        <pc:sldLayoutChg chg="del">
          <pc:chgData name="Chaji Yang" userId="4e6a9ab4-4bf5-4d72-838b-d3789445bf9a" providerId="ADAL" clId="{AE078509-F7A3-A641-806E-F95AC9172BE6}" dt="2024-05-17T23:05:07.733" v="8" actId="2696"/>
          <pc:sldLayoutMkLst>
            <pc:docMk/>
            <pc:sldMasterMk cId="4140400327" sldId="2147483660"/>
            <pc:sldLayoutMk cId="403240860" sldId="2147483683"/>
          </pc:sldLayoutMkLst>
        </pc:sldLayoutChg>
        <pc:sldLayoutChg chg="del">
          <pc:chgData name="Chaji Yang" userId="4e6a9ab4-4bf5-4d72-838b-d3789445bf9a" providerId="ADAL" clId="{AE078509-F7A3-A641-806E-F95AC9172BE6}" dt="2024-05-17T23:05:16.600" v="10" actId="2696"/>
          <pc:sldLayoutMkLst>
            <pc:docMk/>
            <pc:sldMasterMk cId="4140400327" sldId="2147483660"/>
            <pc:sldLayoutMk cId="865189385" sldId="2147483684"/>
          </pc:sldLayoutMkLst>
        </pc:sldLayoutChg>
        <pc:sldLayoutChg chg="del">
          <pc:chgData name="Chaji Yang" userId="4e6a9ab4-4bf5-4d72-838b-d3789445bf9a" providerId="ADAL" clId="{AE078509-F7A3-A641-806E-F95AC9172BE6}" dt="2024-05-17T23:05:14.557" v="9" actId="2696"/>
          <pc:sldLayoutMkLst>
            <pc:docMk/>
            <pc:sldMasterMk cId="4140400327" sldId="2147483660"/>
            <pc:sldLayoutMk cId="618309346" sldId="2147483685"/>
          </pc:sldLayoutMkLst>
        </pc:sldLayoutChg>
        <pc:sldLayoutChg chg="del">
          <pc:chgData name="Chaji Yang" userId="4e6a9ab4-4bf5-4d72-838b-d3789445bf9a" providerId="ADAL" clId="{AE078509-F7A3-A641-806E-F95AC9172BE6}" dt="2024-05-17T23:05:06.800" v="7" actId="2696"/>
          <pc:sldLayoutMkLst>
            <pc:docMk/>
            <pc:sldMasterMk cId="4140400327" sldId="2147483660"/>
            <pc:sldLayoutMk cId="3244585856" sldId="2147483687"/>
          </pc:sldLayoutMkLst>
        </pc:sldLayoutChg>
        <pc:sldLayoutChg chg="del">
          <pc:chgData name="Chaji Yang" userId="4e6a9ab4-4bf5-4d72-838b-d3789445bf9a" providerId="ADAL" clId="{AE078509-F7A3-A641-806E-F95AC9172BE6}" dt="2024-05-17T23:05:05.195" v="6" actId="2696"/>
          <pc:sldLayoutMkLst>
            <pc:docMk/>
            <pc:sldMasterMk cId="4140400327" sldId="2147483660"/>
            <pc:sldLayoutMk cId="2997947936" sldId="2147483688"/>
          </pc:sldLayoutMkLst>
        </pc:sldLayoutChg>
      </pc:sldMasterChg>
    </pc:docChg>
  </pc:docChgLst>
  <pc:docChgLst>
    <pc:chgData name="Jae Chung" userId="95f87405-8f7d-4a23-8f85-7ab65ea213d7" providerId="ADAL" clId="{D4B10B6A-36EB-EC45-BAA4-9F9DF2E40DD3}"/>
    <pc:docChg chg="undo custSel modSld modMainMaster">
      <pc:chgData name="Jae Chung" userId="95f87405-8f7d-4a23-8f85-7ab65ea213d7" providerId="ADAL" clId="{D4B10B6A-36EB-EC45-BAA4-9F9DF2E40DD3}" dt="2025-03-21T00:42:18.923" v="75" actId="1035"/>
      <pc:docMkLst>
        <pc:docMk/>
      </pc:docMkLst>
      <pc:sldChg chg="addSp modSp mod">
        <pc:chgData name="Jae Chung" userId="95f87405-8f7d-4a23-8f85-7ab65ea213d7" providerId="ADAL" clId="{D4B10B6A-36EB-EC45-BAA4-9F9DF2E40DD3}" dt="2025-03-17T21:01:58.158" v="64" actId="255"/>
        <pc:sldMkLst>
          <pc:docMk/>
          <pc:sldMk cId="147813240" sldId="258"/>
        </pc:sldMkLst>
        <pc:spChg chg="add mod">
          <ac:chgData name="Jae Chung" userId="95f87405-8f7d-4a23-8f85-7ab65ea213d7" providerId="ADAL" clId="{D4B10B6A-36EB-EC45-BAA4-9F9DF2E40DD3}" dt="2025-03-17T21:01:58.158" v="64" actId="255"/>
          <ac:spMkLst>
            <pc:docMk/>
            <pc:sldMk cId="147813240" sldId="258"/>
            <ac:spMk id="5" creationId="{0057674A-6E7B-8515-4605-DE9CD84E9B45}"/>
          </ac:spMkLst>
        </pc:spChg>
      </pc:sldChg>
      <pc:sldChg chg="addSp delSp modSp mod">
        <pc:chgData name="Jae Chung" userId="95f87405-8f7d-4a23-8f85-7ab65ea213d7" providerId="ADAL" clId="{D4B10B6A-36EB-EC45-BAA4-9F9DF2E40DD3}" dt="2025-03-21T00:42:18.923" v="75" actId="1035"/>
        <pc:sldMkLst>
          <pc:docMk/>
          <pc:sldMk cId="3896192746" sldId="259"/>
        </pc:sldMkLst>
        <pc:spChg chg="add mod">
          <ac:chgData name="Jae Chung" userId="95f87405-8f7d-4a23-8f85-7ab65ea213d7" providerId="ADAL" clId="{D4B10B6A-36EB-EC45-BAA4-9F9DF2E40DD3}" dt="2025-03-21T00:42:18.923" v="75" actId="1035"/>
          <ac:spMkLst>
            <pc:docMk/>
            <pc:sldMk cId="3896192746" sldId="259"/>
            <ac:spMk id="2" creationId="{120C1A71-EF3C-7839-1092-3285AD7174F5}"/>
          </ac:spMkLst>
        </pc:spChg>
        <pc:spChg chg="add mod">
          <ac:chgData name="Jae Chung" userId="95f87405-8f7d-4a23-8f85-7ab65ea213d7" providerId="ADAL" clId="{D4B10B6A-36EB-EC45-BAA4-9F9DF2E40DD3}" dt="2025-03-17T21:01:40.488" v="62" actId="255"/>
          <ac:spMkLst>
            <pc:docMk/>
            <pc:sldMk cId="3896192746" sldId="259"/>
            <ac:spMk id="3" creationId="{139466A0-BB03-9A74-BD38-7ECB12112507}"/>
          </ac:spMkLst>
        </pc:spChg>
      </pc:sldChg>
      <pc:sldMasterChg chg="modSldLayout">
        <pc:chgData name="Jae Chung" userId="95f87405-8f7d-4a23-8f85-7ab65ea213d7" providerId="ADAL" clId="{D4B10B6A-36EB-EC45-BAA4-9F9DF2E40DD3}" dt="2025-03-21T00:42:12.527" v="67"/>
        <pc:sldMasterMkLst>
          <pc:docMk/>
          <pc:sldMasterMk cId="4140400327" sldId="2147483660"/>
        </pc:sldMasterMkLst>
        <pc:sldLayoutChg chg="addSp delSp modSp mod">
          <pc:chgData name="Jae Chung" userId="95f87405-8f7d-4a23-8f85-7ab65ea213d7" providerId="ADAL" clId="{D4B10B6A-36EB-EC45-BAA4-9F9DF2E40DD3}" dt="2025-03-21T00:42:12.527" v="67"/>
          <pc:sldLayoutMkLst>
            <pc:docMk/>
            <pc:sldMasterMk cId="4140400327" sldId="2147483660"/>
            <pc:sldLayoutMk cId="2776218478" sldId="2147483663"/>
          </pc:sldLayoutMkLst>
          <pc:spChg chg="add mod">
            <ac:chgData name="Jae Chung" userId="95f87405-8f7d-4a23-8f85-7ab65ea213d7" providerId="ADAL" clId="{D4B10B6A-36EB-EC45-BAA4-9F9DF2E40DD3}" dt="2025-03-21T00:42:10.366" v="65"/>
            <ac:spMkLst>
              <pc:docMk/>
              <pc:sldMasterMk cId="4140400327" sldId="2147483660"/>
              <pc:sldLayoutMk cId="2776218478" sldId="2147483663"/>
              <ac:spMk id="2" creationId="{BC802C99-770E-A47A-040F-BBAC51CE3F0E}"/>
            </ac:spMkLst>
          </pc:spChg>
          <pc:spChg chg="del mod">
            <ac:chgData name="Jae Chung" userId="95f87405-8f7d-4a23-8f85-7ab65ea213d7" providerId="ADAL" clId="{D4B10B6A-36EB-EC45-BAA4-9F9DF2E40DD3}" dt="2025-03-21T00:42:12.311" v="66" actId="478"/>
            <ac:spMkLst>
              <pc:docMk/>
              <pc:sldMasterMk cId="4140400327" sldId="2147483660"/>
              <pc:sldLayoutMk cId="2776218478" sldId="2147483663"/>
              <ac:spMk id="4" creationId="{D9D68954-A69E-D531-88FE-CB45B7F82080}"/>
            </ac:spMkLst>
          </pc:spChg>
          <pc:spChg chg="add mod">
            <ac:chgData name="Jae Chung" userId="95f87405-8f7d-4a23-8f85-7ab65ea213d7" providerId="ADAL" clId="{D4B10B6A-36EB-EC45-BAA4-9F9DF2E40DD3}" dt="2025-03-17T21:01:19.195" v="60" actId="1035"/>
            <ac:spMkLst>
              <pc:docMk/>
              <pc:sldMasterMk cId="4140400327" sldId="2147483660"/>
              <pc:sldLayoutMk cId="2776218478" sldId="2147483663"/>
              <ac:spMk id="6" creationId="{2F6F0737-5C4D-204A-1CF3-158987DC2B02}"/>
            </ac:spMkLst>
          </pc:spChg>
          <pc:spChg chg="add mod">
            <ac:chgData name="Jae Chung" userId="95f87405-8f7d-4a23-8f85-7ab65ea213d7" providerId="ADAL" clId="{D4B10B6A-36EB-EC45-BAA4-9F9DF2E40DD3}" dt="2025-03-21T00:42:12.527" v="67"/>
            <ac:spMkLst>
              <pc:docMk/>
              <pc:sldMasterMk cId="4140400327" sldId="2147483660"/>
              <pc:sldLayoutMk cId="2776218478" sldId="2147483663"/>
              <ac:spMk id="7" creationId="{48388E8D-F1CE-AB22-DDB3-B2B03B4C5F05}"/>
            </ac:spMkLst>
          </pc:spChg>
          <pc:picChg chg="add mod">
            <ac:chgData name="Jae Chung" userId="95f87405-8f7d-4a23-8f85-7ab65ea213d7" providerId="ADAL" clId="{D4B10B6A-36EB-EC45-BAA4-9F9DF2E40DD3}" dt="2025-03-17T21:01:04.460" v="50" actId="167"/>
            <ac:picMkLst>
              <pc:docMk/>
              <pc:sldMasterMk cId="4140400327" sldId="2147483660"/>
              <pc:sldLayoutMk cId="2776218478" sldId="2147483663"/>
              <ac:picMk id="3" creationId="{4D699319-9E16-4FDE-A130-15F122689B3C}"/>
            </ac:picMkLst>
          </pc:picChg>
        </pc:sldLayoutChg>
        <pc:sldLayoutChg chg="addSp delSp modSp mod">
          <pc:chgData name="Jae Chung" userId="95f87405-8f7d-4a23-8f85-7ab65ea213d7" providerId="ADAL" clId="{D4B10B6A-36EB-EC45-BAA4-9F9DF2E40DD3}" dt="2025-03-17T21:00:17.952" v="46" actId="732"/>
          <pc:sldLayoutMkLst>
            <pc:docMk/>
            <pc:sldMasterMk cId="4140400327" sldId="2147483660"/>
            <pc:sldLayoutMk cId="2234091069" sldId="2147483675"/>
          </pc:sldLayoutMkLst>
          <pc:spChg chg="add mod">
            <ac:chgData name="Jae Chung" userId="95f87405-8f7d-4a23-8f85-7ab65ea213d7" providerId="ADAL" clId="{D4B10B6A-36EB-EC45-BAA4-9F9DF2E40DD3}" dt="2025-03-17T21:00:07.686" v="43" actId="1038"/>
            <ac:spMkLst>
              <pc:docMk/>
              <pc:sldMasterMk cId="4140400327" sldId="2147483660"/>
              <pc:sldLayoutMk cId="2234091069" sldId="2147483675"/>
              <ac:spMk id="11" creationId="{E72382AF-E83D-7A66-EFC2-9928F7EA30DE}"/>
            </ac:spMkLst>
          </pc:spChg>
          <pc:picChg chg="add mod modCrop">
            <ac:chgData name="Jae Chung" userId="95f87405-8f7d-4a23-8f85-7ab65ea213d7" providerId="ADAL" clId="{D4B10B6A-36EB-EC45-BAA4-9F9DF2E40DD3}" dt="2025-03-17T21:00:17.952" v="46" actId="732"/>
            <ac:picMkLst>
              <pc:docMk/>
              <pc:sldMasterMk cId="4140400327" sldId="2147483660"/>
              <pc:sldLayoutMk cId="2234091069" sldId="2147483675"/>
              <ac:picMk id="10" creationId="{54289D58-7570-9539-7533-99239B8142C7}"/>
            </ac:picMkLst>
          </pc:picChg>
        </pc:sldLayoutChg>
      </pc:sldMasterChg>
    </pc:docChg>
  </pc:docChgLst>
  <pc:docChgLst>
    <pc:chgData name="Woojung Hwang" userId="2f48344a-4cb6-44e2-85e0-9b0e9e1067a5" providerId="ADAL" clId="{E7138608-20D3-CD4B-869A-3547E04B7B39}"/>
    <pc:docChg chg="undo custSel modSld modMainMaster">
      <pc:chgData name="Woojung Hwang" userId="2f48344a-4cb6-44e2-85e0-9b0e9e1067a5" providerId="ADAL" clId="{E7138608-20D3-CD4B-869A-3547E04B7B39}" dt="2024-05-29T14:10:59.991" v="53" actId="1036"/>
      <pc:docMkLst>
        <pc:docMk/>
      </pc:docMkLst>
      <pc:sldChg chg="addSp delSp modSp mod">
        <pc:chgData name="Woojung Hwang" userId="2f48344a-4cb6-44e2-85e0-9b0e9e1067a5" providerId="ADAL" clId="{E7138608-20D3-CD4B-869A-3547E04B7B39}" dt="2024-05-29T14:10:59.991" v="53" actId="1036"/>
        <pc:sldMkLst>
          <pc:docMk/>
          <pc:sldMk cId="3896192746" sldId="259"/>
        </pc:sldMkLst>
      </pc:sldChg>
      <pc:sldMasterChg chg="modSldLayout">
        <pc:chgData name="Woojung Hwang" userId="2f48344a-4cb6-44e2-85e0-9b0e9e1067a5" providerId="ADAL" clId="{E7138608-20D3-CD4B-869A-3547E04B7B39}" dt="2024-05-29T14:10:37.599" v="47"/>
        <pc:sldMasterMkLst>
          <pc:docMk/>
          <pc:sldMasterMk cId="4140400327" sldId="2147483660"/>
        </pc:sldMasterMkLst>
        <pc:sldLayoutChg chg="addSp delSp modSp mod">
          <pc:chgData name="Woojung Hwang" userId="2f48344a-4cb6-44e2-85e0-9b0e9e1067a5" providerId="ADAL" clId="{E7138608-20D3-CD4B-869A-3547E04B7B39}" dt="2024-05-29T14:10:37.599" v="47"/>
          <pc:sldLayoutMkLst>
            <pc:docMk/>
            <pc:sldMasterMk cId="4140400327" sldId="2147483660"/>
            <pc:sldLayoutMk cId="2776218478" sldId="2147483663"/>
          </pc:sldLayoutMkLst>
        </pc:sldLayoutChg>
        <pc:sldLayoutChg chg="addSp delSp modSp mod">
          <pc:chgData name="Woojung Hwang" userId="2f48344a-4cb6-44e2-85e0-9b0e9e1067a5" providerId="ADAL" clId="{E7138608-20D3-CD4B-869A-3547E04B7B39}" dt="2024-05-24T18:32:08.310" v="27" actId="962"/>
          <pc:sldLayoutMkLst>
            <pc:docMk/>
            <pc:sldMasterMk cId="4140400327" sldId="2147483660"/>
            <pc:sldLayoutMk cId="2234091069" sldId="214748367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02405E-9635-F560-56AA-769DA5A23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08164-4E6A-9626-A380-6F43C44413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475AE-C589-8246-8169-5A14D2336D3F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DDBBC-9B4B-064C-3B5A-7826DA59E8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CC2C2-B951-7376-DEE8-4ABF90C6D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EAD4-A4BF-CD45-9CD2-0BDC938F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39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500D0-72D8-A74B-A730-A4432B86EAEF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8600" y="1143000"/>
            <a:ext cx="1320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20768-22C8-474B-B090-94F204D0C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Tagline_Sectio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289D58-7570-9539-7533-99239B8142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3793" t="27157" r="23211"/>
          <a:stretch/>
        </p:blipFill>
        <p:spPr>
          <a:xfrm>
            <a:off x="-1" y="0"/>
            <a:ext cx="3429001" cy="4024465"/>
          </a:xfrm>
          <a:prstGeom prst="rect">
            <a:avLst/>
          </a:prstGeom>
        </p:spPr>
      </p:pic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72382AF-E83D-7A66-EFC2-9928F7EA30DE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72731" y="504306"/>
            <a:ext cx="2434680" cy="2434680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78319D0A-A936-8F3D-AFED-0D5C89F451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201543"/>
            <a:ext cx="2743200" cy="795132"/>
          </a:xfrm>
        </p:spPr>
        <p:txBody>
          <a:bodyPr lIns="0" rIns="0"/>
          <a:lstStyle>
            <a:lvl1pPr>
              <a:lnSpc>
                <a:spcPct val="100000"/>
              </a:lnSpc>
              <a:spcBef>
                <a:spcPts val="0"/>
              </a:spcBef>
              <a:defRPr sz="1800" b="1" i="0">
                <a:solidFill>
                  <a:srgbClr val="E6752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Head line goes here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0CFF0B31-821D-BC75-5FC5-F9D2824C5B5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2901" y="5578894"/>
            <a:ext cx="2743200" cy="1440892"/>
          </a:xfrm>
        </p:spPr>
        <p:txBody>
          <a:bodyPr lIns="0" rIns="0"/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Body copy goes here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232BF905-67A8-0F40-B749-0F3C156E06C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1" y="5064293"/>
            <a:ext cx="2743200" cy="446984"/>
          </a:xfrm>
        </p:spPr>
        <p:txBody>
          <a:bodyPr lIns="0" rIns="0"/>
          <a:lstStyle>
            <a:lvl1pPr>
              <a:lnSpc>
                <a:spcPct val="100000"/>
              </a:lnSpc>
              <a:spcBef>
                <a:spcPts val="0"/>
              </a:spcBef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2234091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 Menu w/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99319-9E16-4FDE-A130-15F122689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605" y="415425"/>
            <a:ext cx="2891790" cy="2891790"/>
          </a:xfrm>
          <a:prstGeom prst="rect">
            <a:avLst/>
          </a:prstGeom>
        </p:spPr>
      </p:pic>
      <p:pic>
        <p:nvPicPr>
          <p:cNvPr id="5" name="Picture 4" descr="A brown rectangular object ">
            <a:extLst>
              <a:ext uri="{FF2B5EF4-FFF2-40B4-BE49-F238E27FC236}">
                <a16:creationId xmlns:a16="http://schemas.microsoft.com/office/drawing/2014/main" id="{AC1E6D29-9819-29E0-36CC-A98B82EF41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07085"/>
            <a:ext cx="3429000" cy="2654300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F6F0737-5C4D-204A-1CF3-158987DC2B02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46350" y="583070"/>
            <a:ext cx="2536300" cy="2536300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1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745" y="425982"/>
            <a:ext cx="2957513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45" y="2129896"/>
            <a:ext cx="2957513" cy="5076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4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</p:sldLayoutIdLst>
  <p:hf sldNum="0" hdr="0" ftr="0" dt="0"/>
  <p:txStyles>
    <p:titleStyle>
      <a:lvl1pPr algn="l" defTabSz="320067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ysClr val="windowText" lastClr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60034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20067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80101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40135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0185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1040219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200253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360287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1pPr>
      <a:lvl2pPr marL="160034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2pPr>
      <a:lvl3pPr marL="320067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3pPr>
      <a:lvl4pPr marL="480101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4pPr>
      <a:lvl5pPr marL="640135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5pPr>
      <a:lvl6pPr marL="800169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960202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120236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28027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  <p15:guide id="2" pos="2088" userDrawn="1">
          <p15:clr>
            <a:srgbClr val="F26B43"/>
          </p15:clr>
        </p15:guide>
        <p15:guide id="3" orient="horz" pos="72" userDrawn="1">
          <p15:clr>
            <a:srgbClr val="F26B43"/>
          </p15:clr>
        </p15:guide>
        <p15:guide id="4" orient="horz" pos="4968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1944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48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EC3AD-9639-4AA4-8E53-5675A89BE2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4185102"/>
            <a:ext cx="2743200" cy="7953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32006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" sz="2200" b="1" i="0" u="none" strike="noStrike" kern="1200" cap="none" spc="0" normalizeH="0" baseline="0" dirty="0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يرسم برنامج SUN Meals البسمة على وجوه الأطفال طوال فصل الصيف!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8A380-A0CC-A6CE-0623-36995F986C8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5374225"/>
            <a:ext cx="2743200" cy="447675"/>
          </a:xfrm>
        </p:spPr>
        <p:txBody>
          <a:bodyPr/>
          <a:lstStyle/>
          <a:p>
            <a:pPr algn="r" rtl="1"/>
            <a:r>
              <a:rPr lang="ar" sz="1300" b="1" i="0" u="none" baseline="0" dirty="0"/>
              <a:t>تقديم وجبات مغذية في بيئات جماعية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301052-B643-7ACD-7568-2D7A3FB63B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900" y="5740343"/>
            <a:ext cx="2743200" cy="1441450"/>
          </a:xfrm>
        </p:spPr>
        <p:txBody>
          <a:bodyPr/>
          <a:lstStyle/>
          <a:p>
            <a:pPr algn="r" rtl="1"/>
            <a:r>
              <a:rPr lang="ar" sz="1300" b="0" i="0" u="none" baseline="0" dirty="0"/>
              <a:t>نقدم وجبات أساسية مغذية ووجبات خفيفة مجانية في مواقع الوجبات المؤهلة. يمكن للأطفال البالغ أعمارهم 18 عامًا فأقل الاستمتاع بتناول طعام صحي، وصنع ذكريات خلال فصل الصيف، ومقابلة أصدقاء جُدد! </a:t>
            </a:r>
          </a:p>
        </p:txBody>
      </p:sp>
      <p:pic>
        <p:nvPicPr>
          <p:cNvPr id="6" name="Picture 5" descr="شعار SUN Meals">
            <a:extLst>
              <a:ext uri="{FF2B5EF4-FFF2-40B4-BE49-F238E27FC236}">
                <a16:creationId xmlns:a16="http://schemas.microsoft.com/office/drawing/2014/main" id="{FE361471-AB33-0CD9-5B6E-2F73191854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138" y="6862699"/>
            <a:ext cx="3332723" cy="884792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057674A-6E7B-8515-4605-DE9CD84E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72731" y="504306"/>
            <a:ext cx="2434680" cy="2434680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ar" sz="1200" dirty="0"/>
          </a:p>
        </p:txBody>
      </p:sp>
    </p:spTree>
    <p:extLst>
      <p:ext uri="{BB962C8B-B14F-4D97-AF65-F5344CB8AC3E}">
        <p14:creationId xmlns:p14="http://schemas.microsoft.com/office/powerpoint/2010/main" val="14781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CE125648-4DE9-3F04-FE25-92A0C43F4C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4090" y="3464448"/>
            <a:ext cx="2743199" cy="2119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20067" rtl="1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" sz="15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ما الذي يجعلك تختار برنامج</a:t>
            </a:r>
            <a:br>
              <a:rPr kumimoji="0" lang="en-US" sz="15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ar" sz="15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SUN Meals؟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CD7CE8AF-D2B1-942D-E450-0471F19B60AE}"/>
              </a:ext>
            </a:extLst>
          </p:cNvPr>
          <p:cNvSpPr txBox="1">
            <a:spLocks/>
          </p:cNvSpPr>
          <p:nvPr/>
        </p:nvSpPr>
        <p:spPr>
          <a:xfrm>
            <a:off x="254090" y="4030479"/>
            <a:ext cx="2641510" cy="1200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تعزز الوجبات الغذائية المتوازنة خلال فصل الصيف عملية النمو والتطور لدى الأطفال.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تقدم العديد من مواقع الوجبات أيضًا أنشطة صيفية للأطفال.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يمكن للأطفال المؤهلين الحصول على إعانات برنامج SUN Bucks أيضًا. 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6A5B3F-ABCC-2120-309B-5044C242A629}"/>
              </a:ext>
            </a:extLst>
          </p:cNvPr>
          <p:cNvSpPr txBox="1"/>
          <p:nvPr/>
        </p:nvSpPr>
        <p:spPr>
          <a:xfrm>
            <a:off x="1163037" y="5870774"/>
            <a:ext cx="198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" sz="12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امسح الرمز ضوئيًا لمعرفة خيارات الوجبات وإعانات البقالة في منطقتك.</a:t>
            </a:r>
          </a:p>
        </p:txBody>
      </p:sp>
      <p:pic>
        <p:nvPicPr>
          <p:cNvPr id="10" name="Picture Placeholder 8" descr="امسح الرمز ضوئيًا لمعرفة خيارات الوجبات وإعانات البقالة.  يتم توفير جزء من التمويل عن طريق وزارة الزراعة الأمريكية.">
            <a:extLst>
              <a:ext uri="{FF2B5EF4-FFF2-40B4-BE49-F238E27FC236}">
                <a16:creationId xmlns:a16="http://schemas.microsoft.com/office/drawing/2014/main" id="{57EC9ADC-63D9-1AD2-5C66-B332B6EA41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7" b="1967"/>
          <a:stretch/>
        </p:blipFill>
        <p:spPr>
          <a:xfrm>
            <a:off x="336478" y="5781675"/>
            <a:ext cx="672797" cy="646331"/>
          </a:xfrm>
          <a:prstGeom prst="rect">
            <a:avLst/>
          </a:prstGeom>
        </p:spPr>
      </p:pic>
      <p:pic>
        <p:nvPicPr>
          <p:cNvPr id="16" name="Picture 15" descr="البريد الإلكتروني">
            <a:extLst>
              <a:ext uri="{FF2B5EF4-FFF2-40B4-BE49-F238E27FC236}">
                <a16:creationId xmlns:a16="http://schemas.microsoft.com/office/drawing/2014/main" id="{3AEC4495-9114-3BD9-2BC9-7C84CCDB1A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905" y="6573298"/>
            <a:ext cx="165581" cy="159419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DE3D535-D90A-C2C7-5FB5-5DE3AE053737}"/>
              </a:ext>
            </a:extLst>
          </p:cNvPr>
          <p:cNvSpPr txBox="1">
            <a:spLocks/>
          </p:cNvSpPr>
          <p:nvPr/>
        </p:nvSpPr>
        <p:spPr>
          <a:xfrm>
            <a:off x="411635" y="6529631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1200" b="0" i="0" u="sng" baseline="0" dirty="0">
                <a:solidFill>
                  <a:schemeClr val="bg1"/>
                </a:solidFill>
              </a:rPr>
              <a:t>insertyouremail@abc.xyz</a:t>
            </a:r>
            <a:endParaRPr lang="ar" sz="1200" u="sng" dirty="0">
              <a:solidFill>
                <a:schemeClr val="bg1"/>
              </a:solidFill>
            </a:endParaRPr>
          </a:p>
        </p:txBody>
      </p:sp>
      <p:pic>
        <p:nvPicPr>
          <p:cNvPr id="15" name="Picture 14" descr="الهاتف">
            <a:extLst>
              <a:ext uri="{FF2B5EF4-FFF2-40B4-BE49-F238E27FC236}">
                <a16:creationId xmlns:a16="http://schemas.microsoft.com/office/drawing/2014/main" id="{F89FC526-85B3-6FB5-F320-734167FA9D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905" y="6759831"/>
            <a:ext cx="165581" cy="159087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E51AAF3-4CD3-F3E8-BDD0-906119E508A3}"/>
              </a:ext>
            </a:extLst>
          </p:cNvPr>
          <p:cNvSpPr txBox="1">
            <a:spLocks/>
          </p:cNvSpPr>
          <p:nvPr/>
        </p:nvSpPr>
        <p:spPr>
          <a:xfrm>
            <a:off x="411635" y="6748402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1200" b="0" i="0" u="none" baseline="0" dirty="0">
                <a:solidFill>
                  <a:schemeClr val="bg1"/>
                </a:solidFill>
              </a:rPr>
              <a:t>(123) 456-7890</a:t>
            </a:r>
          </a:p>
        </p:txBody>
      </p:sp>
      <p:pic>
        <p:nvPicPr>
          <p:cNvPr id="17" name="Picture 16" descr="الموقع الإلكتروني">
            <a:extLst>
              <a:ext uri="{FF2B5EF4-FFF2-40B4-BE49-F238E27FC236}">
                <a16:creationId xmlns:a16="http://schemas.microsoft.com/office/drawing/2014/main" id="{EC739C05-69D1-5E63-9605-FD1AED8073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426" y="6952857"/>
            <a:ext cx="168061" cy="161808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6DD0330-1C39-FD40-4163-28EF2A8FDD1F}"/>
              </a:ext>
            </a:extLst>
          </p:cNvPr>
          <p:cNvSpPr txBox="1">
            <a:spLocks/>
          </p:cNvSpPr>
          <p:nvPr/>
        </p:nvSpPr>
        <p:spPr>
          <a:xfrm>
            <a:off x="411634" y="6933627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1200" b="0" i="0" u="sng" baseline="0" dirty="0">
                <a:solidFill>
                  <a:schemeClr val="bg1"/>
                </a:solidFill>
              </a:rPr>
              <a:t>fns.usda.gov/summer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B76ACC5C-ECAA-1D46-9D10-B19CEA1AF61E}"/>
              </a:ext>
            </a:extLst>
          </p:cNvPr>
          <p:cNvSpPr txBox="1"/>
          <p:nvPr/>
        </p:nvSpPr>
        <p:spPr>
          <a:xfrm>
            <a:off x="1196282" y="7493955"/>
            <a:ext cx="2094667" cy="268989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يتم توفير جزء من التمويل عن طريق وزارة الزراعة الأمريكية.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120C1A71-EF3C-7839-1092-3285AD7174F5}"/>
              </a:ext>
            </a:extLst>
          </p:cNvPr>
          <p:cNvSpPr txBox="1">
            <a:spLocks/>
          </p:cNvSpPr>
          <p:nvPr/>
        </p:nvSpPr>
        <p:spPr>
          <a:xfrm>
            <a:off x="87293" y="7507763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800" b="0" i="0" u="none" baseline="0" dirty="0">
                <a:solidFill>
                  <a:schemeClr val="bg1"/>
                </a:solidFill>
              </a:rPr>
              <a:t>الصيف 2024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39466A0-BB03-9A74-BD38-7ECB1211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46350" y="583070"/>
            <a:ext cx="2536300" cy="2536300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ar" sz="1200" dirty="0"/>
          </a:p>
        </p:txBody>
      </p:sp>
    </p:spTree>
    <p:extLst>
      <p:ext uri="{BB962C8B-B14F-4D97-AF65-F5344CB8AC3E}">
        <p14:creationId xmlns:p14="http://schemas.microsoft.com/office/powerpoint/2010/main" val="3896192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NS">
      <a:dk1>
        <a:srgbClr val="000000"/>
      </a:dk1>
      <a:lt1>
        <a:srgbClr val="FFFFFF"/>
      </a:lt1>
      <a:dk2>
        <a:srgbClr val="E67524"/>
      </a:dk2>
      <a:lt2>
        <a:srgbClr val="F3A80E"/>
      </a:lt2>
      <a:accent1>
        <a:srgbClr val="E67524"/>
      </a:accent1>
      <a:accent2>
        <a:srgbClr val="FEBE10"/>
      </a:accent2>
      <a:accent3>
        <a:srgbClr val="00A3A3"/>
      </a:accent3>
      <a:accent4>
        <a:srgbClr val="799F3E"/>
      </a:accent4>
      <a:accent5>
        <a:srgbClr val="3F408C"/>
      </a:accent5>
      <a:accent6>
        <a:srgbClr val="EF4568"/>
      </a:accent6>
      <a:hlink>
        <a:srgbClr val="3BC2D7"/>
      </a:hlink>
      <a:folHlink>
        <a:srgbClr val="FCDB5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D14B21-B3B1-A848-A49B-EB4D9C7A7E7B}" vid="{054B2FD5-85D2-074B-85C6-C3A517BB7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2025-04-30T21:32:21+00:00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6N43MEY3ZP3S-407578889-42408</_dlc_DocId>
    <_dlc_DocIdUrl xmlns="2cbf940b-6aba-4986-a9fb-a77064a2dcb6">
      <Url>https://usdagcc.sharepoint.com/sites/FNS-OPS-CommsD/_layouts/15/DocIdRedir.aspx?ID=6N43MEY3ZP3S-407578889-42408</Url>
      <Description>6N43MEY3ZP3S-407578889-42408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135C3FB-ECE9-40FB-89F5-7BBABAAF59FB}"/>
</file>

<file path=customXml/itemProps2.xml><?xml version="1.0" encoding="utf-8"?>
<ds:datastoreItem xmlns:ds="http://schemas.openxmlformats.org/officeDocument/2006/customXml" ds:itemID="{7A0651B5-DC6E-4277-AF16-D1B78E0B35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25ADCB-48CE-4EAC-B76F-30F11ED94175}">
  <ds:schemaRefs>
    <ds:schemaRef ds:uri="http://www.w3.org/XML/1998/namespace"/>
    <ds:schemaRef ds:uri="http://schemas.microsoft.com/office/2006/documentManagement/types"/>
    <ds:schemaRef ds:uri="http://purl.org/dc/elements/1.1/"/>
    <ds:schemaRef ds:uri="f720b77b-acc1-431f-a0e0-abbb3425c4d5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8a26b81-0323-4ee7-a678-12700234d145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6A8F024F-EAF4-44F7-80B1-5513EB896F7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136</Words>
  <Application>Microsoft Macintosh PowerPoint</Application>
  <PresentationFormat>Custom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Office Theme</vt:lpstr>
      <vt:lpstr>يرسم برنامج SUN Meals البسمة على وجوه الأطفال طوال فصل الصيف!</vt:lpstr>
      <vt:lpstr>ما الذي يجعلك تختار برنامج  SUN Meals؟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يرسم برنامج SUN Meals البسمة على وجوه الأطفال طوال فصل الصيف!</dc:title>
  <dc:subject/>
  <dc:creator>SUN Meals</dc:creator>
  <cp:keywords/>
  <dc:description/>
  <cp:lastModifiedBy>Microsoft Office User</cp:lastModifiedBy>
  <cp:revision>26</cp:revision>
  <dcterms:created xsi:type="dcterms:W3CDTF">2024-04-02T13:38:55Z</dcterms:created>
  <dcterms:modified xsi:type="dcterms:W3CDTF">2025-04-23T13:38:52Z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6ce2e2f5-8a25-4c86-a94c-b8aceba25cc0</vt:lpwstr>
  </property>
</Properties>
</file>