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9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44848F-67B0-244F-A1AA-819D2A22195B}" v="4" dt="2025-04-04T19:04:22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195"/>
    <p:restoredTop sz="94718"/>
  </p:normalViewPr>
  <p:slideViewPr>
    <p:cSldViewPr snapToGrid="0">
      <p:cViewPr varScale="1">
        <p:scale>
          <a:sx n="103" d="100"/>
          <a:sy n="103" d="100"/>
        </p:scale>
        <p:origin x="2464" y="176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nthia Kim" userId="S::ckim@cmrignite.com::15d465f6-7e67-4a11-a213-d47d2463bf9e" providerId="AD" clId="Web-{77F2F118-C1D0-8FE5-3E61-B0B160356B6D}"/>
    <pc:docChg chg="modSld">
      <pc:chgData name="Cynthia Kim" userId="S::ckim@cmrignite.com::15d465f6-7e67-4a11-a213-d47d2463bf9e" providerId="AD" clId="Web-{77F2F118-C1D0-8FE5-3E61-B0B160356B6D}" dt="2025-03-26T17:40:42.769" v="3"/>
      <pc:docMkLst>
        <pc:docMk/>
      </pc:docMkLst>
      <pc:sldChg chg="addSp delSp modSp">
        <pc:chgData name="Cynthia Kim" userId="S::ckim@cmrignite.com::15d465f6-7e67-4a11-a213-d47d2463bf9e" providerId="AD" clId="Web-{77F2F118-C1D0-8FE5-3E61-B0B160356B6D}" dt="2025-03-26T17:40:42.769" v="3"/>
        <pc:sldMkLst>
          <pc:docMk/>
          <pc:sldMk cId="1091413827" sldId="259"/>
        </pc:sldMkLst>
        <pc:spChg chg="add mod">
          <ac:chgData name="Cynthia Kim" userId="S::ckim@cmrignite.com::15d465f6-7e67-4a11-a213-d47d2463bf9e" providerId="AD" clId="Web-{77F2F118-C1D0-8FE5-3E61-B0B160356B6D}" dt="2025-03-26T17:40:42.769" v="3"/>
          <ac:spMkLst>
            <pc:docMk/>
            <pc:sldMk cId="1091413827" sldId="259"/>
            <ac:spMk id="18" creationId="{794FBC43-5211-7987-7D2B-05E2984F412E}"/>
          </ac:spMkLst>
        </pc:spChg>
      </pc:sldChg>
    </pc:docChg>
  </pc:docChgLst>
  <pc:docChgLst>
    <pc:chgData name="Evan Burnett" userId="S::eburnett@cmrignite.com::e7ddc957-da61-42ca-9888-6105684849d3" providerId="AD" clId="Web-{096F47AF-850F-EC95-629C-D96D2D49C47A}"/>
    <pc:docChg chg="mod">
      <pc:chgData name="Evan Burnett" userId="S::eburnett@cmrignite.com::e7ddc957-da61-42ca-9888-6105684849d3" providerId="AD" clId="Web-{096F47AF-850F-EC95-629C-D96D2D49C47A}" dt="2024-05-31T18:53:44.470" v="1"/>
      <pc:docMkLst>
        <pc:docMk/>
      </pc:docMkLst>
      <pc:sldChg chg="addCm">
        <pc:chgData name="Evan Burnett" userId="S::eburnett@cmrignite.com::e7ddc957-da61-42ca-9888-6105684849d3" providerId="AD" clId="Web-{096F47AF-850F-EC95-629C-D96D2D49C47A}" dt="2024-05-31T18:53:44.470" v="1"/>
        <pc:sldMkLst>
          <pc:docMk/>
          <pc:sldMk cId="1091413827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van Burnett" userId="S::eburnett@cmrignite.com::e7ddc957-da61-42ca-9888-6105684849d3" providerId="AD" clId="Web-{096F47AF-850F-EC95-629C-D96D2D49C47A}" dt="2024-05-31T18:53:44.470" v="1"/>
              <pc2:cmMkLst xmlns:pc2="http://schemas.microsoft.com/office/powerpoint/2019/9/main/command">
                <pc:docMk/>
                <pc:sldMk cId="1091413827" sldId="259"/>
                <pc2:cmMk id="{55691ECA-FCA7-4329-9FB8-7AD3B6C7EF04}"/>
              </pc2:cmMkLst>
            </pc226:cmChg>
          </p:ext>
        </pc:extLst>
      </pc:sldChg>
    </pc:docChg>
  </pc:docChgLst>
  <pc:docChgLst>
    <pc:chgData name="Jae Chung" userId="95f87405-8f7d-4a23-8f85-7ab65ea213d7" providerId="ADAL" clId="{81C5E62C-8419-FF46-87D0-FDB59935E9CF}"/>
    <pc:docChg chg="undo custSel modSld modMainMaster">
      <pc:chgData name="Jae Chung" userId="95f87405-8f7d-4a23-8f85-7ab65ea213d7" providerId="ADAL" clId="{81C5E62C-8419-FF46-87D0-FDB59935E9CF}" dt="2025-03-17T20:38:10.776" v="39" actId="1038"/>
      <pc:docMkLst>
        <pc:docMk/>
      </pc:docMkLst>
      <pc:sldChg chg="addSp delSp modSp mod">
        <pc:chgData name="Jae Chung" userId="95f87405-8f7d-4a23-8f85-7ab65ea213d7" providerId="ADAL" clId="{81C5E62C-8419-FF46-87D0-FDB59935E9CF}" dt="2025-03-17T20:38:10.776" v="39" actId="1038"/>
        <pc:sldMkLst>
          <pc:docMk/>
          <pc:sldMk cId="1091413827" sldId="259"/>
        </pc:sldMkLst>
      </pc:sldChg>
      <pc:sldMasterChg chg="modSldLayout">
        <pc:chgData name="Jae Chung" userId="95f87405-8f7d-4a23-8f85-7ab65ea213d7" providerId="ADAL" clId="{81C5E62C-8419-FF46-87D0-FDB59935E9CF}" dt="2025-03-17T20:38:03.463" v="29" actId="1035"/>
        <pc:sldMasterMkLst>
          <pc:docMk/>
          <pc:sldMasterMk cId="2934867200" sldId="2147483668"/>
        </pc:sldMasterMkLst>
        <pc:sldLayoutChg chg="modSp mod">
          <pc:chgData name="Jae Chung" userId="95f87405-8f7d-4a23-8f85-7ab65ea213d7" providerId="ADAL" clId="{81C5E62C-8419-FF46-87D0-FDB59935E9CF}" dt="2025-03-17T20:38:03.463" v="29" actId="1035"/>
          <pc:sldLayoutMkLst>
            <pc:docMk/>
            <pc:sldMasterMk cId="2934867200" sldId="2147483668"/>
            <pc:sldLayoutMk cId="3028032063" sldId="2147483680"/>
          </pc:sldLayoutMkLst>
          <pc:picChg chg="mod">
            <ac:chgData name="Jae Chung" userId="95f87405-8f7d-4a23-8f85-7ab65ea213d7" providerId="ADAL" clId="{81C5E62C-8419-FF46-87D0-FDB59935E9CF}" dt="2025-03-17T20:37:48.485" v="25" actId="1076"/>
            <ac:picMkLst>
              <pc:docMk/>
              <pc:sldMasterMk cId="2934867200" sldId="2147483668"/>
              <pc:sldLayoutMk cId="3028032063" sldId="2147483680"/>
              <ac:picMk id="5" creationId="{10485468-B2CA-5147-B6AB-D68F85E5B218}"/>
            </ac:picMkLst>
          </pc:picChg>
        </pc:sldLayoutChg>
      </pc:sldMasterChg>
    </pc:docChg>
  </pc:docChgLst>
  <pc:docChgLst>
    <pc:chgData name="Jae Chung" userId="95f87405-8f7d-4a23-8f85-7ab65ea213d7" providerId="ADAL" clId="{1456C329-FF85-6E4D-9846-861EF440C94A}"/>
    <pc:docChg chg="custSel modSld modMainMaster">
      <pc:chgData name="Jae Chung" userId="95f87405-8f7d-4a23-8f85-7ab65ea213d7" providerId="ADAL" clId="{1456C329-FF85-6E4D-9846-861EF440C94A}" dt="2025-03-17T20:58:17.830" v="37" actId="255"/>
      <pc:docMkLst>
        <pc:docMk/>
      </pc:docMkLst>
      <pc:sldChg chg="addSp modSp mod">
        <pc:chgData name="Jae Chung" userId="95f87405-8f7d-4a23-8f85-7ab65ea213d7" providerId="ADAL" clId="{1456C329-FF85-6E4D-9846-861EF440C94A}" dt="2025-03-17T20:58:17.830" v="37" actId="255"/>
        <pc:sldMkLst>
          <pc:docMk/>
          <pc:sldMk cId="1091413827" sldId="259"/>
        </pc:sldMkLst>
        <pc:spChg chg="add mod">
          <ac:chgData name="Jae Chung" userId="95f87405-8f7d-4a23-8f85-7ab65ea213d7" providerId="ADAL" clId="{1456C329-FF85-6E4D-9846-861EF440C94A}" dt="2025-03-17T20:58:03.145" v="34" actId="255"/>
          <ac:spMkLst>
            <pc:docMk/>
            <pc:sldMk cId="1091413827" sldId="259"/>
            <ac:spMk id="15" creationId="{8751108C-D18F-B41E-27A7-C1E13D8EB5CA}"/>
          </ac:spMkLst>
        </pc:spChg>
      </pc:sldChg>
      <pc:sldMasterChg chg="modSldLayout">
        <pc:chgData name="Jae Chung" userId="95f87405-8f7d-4a23-8f85-7ab65ea213d7" providerId="ADAL" clId="{1456C329-FF85-6E4D-9846-861EF440C94A}" dt="2025-03-17T20:58:11.621" v="35" actId="167"/>
        <pc:sldMasterMkLst>
          <pc:docMk/>
          <pc:sldMasterMk cId="2934867200" sldId="2147483668"/>
        </pc:sldMasterMkLst>
        <pc:sldLayoutChg chg="addSp delSp modSp mod">
          <pc:chgData name="Jae Chung" userId="95f87405-8f7d-4a23-8f85-7ab65ea213d7" providerId="ADAL" clId="{1456C329-FF85-6E4D-9846-861EF440C94A}" dt="2025-03-17T20:58:11.621" v="35" actId="167"/>
          <pc:sldLayoutMkLst>
            <pc:docMk/>
            <pc:sldMasterMk cId="2934867200" sldId="2147483668"/>
            <pc:sldLayoutMk cId="3028032063" sldId="2147483680"/>
          </pc:sldLayoutMkLst>
          <pc:spChg chg="add mod">
            <ac:chgData name="Jae Chung" userId="95f87405-8f7d-4a23-8f85-7ab65ea213d7" providerId="ADAL" clId="{1456C329-FF85-6E4D-9846-861EF440C94A}" dt="2025-03-17T20:57:30.494" v="32" actId="1035"/>
            <ac:spMkLst>
              <pc:docMk/>
              <pc:sldMasterMk cId="2934867200" sldId="2147483668"/>
              <pc:sldLayoutMk cId="3028032063" sldId="2147483680"/>
              <ac:spMk id="7" creationId="{EB3F76FB-B73B-F1F3-351B-B14D02BF2C5B}"/>
            </ac:spMkLst>
          </pc:spChg>
          <pc:spChg chg="add mod">
            <ac:chgData name="Jae Chung" userId="95f87405-8f7d-4a23-8f85-7ab65ea213d7" providerId="ADAL" clId="{1456C329-FF85-6E4D-9846-861EF440C94A}" dt="2025-03-17T20:58:11.621" v="35" actId="167"/>
            <ac:spMkLst>
              <pc:docMk/>
              <pc:sldMasterMk cId="2934867200" sldId="2147483668"/>
              <pc:sldLayoutMk cId="3028032063" sldId="2147483680"/>
              <ac:spMk id="9" creationId="{4DA75A65-696D-B56B-5969-F438073C7B26}"/>
            </ac:spMkLst>
          </pc:spChg>
          <pc:picChg chg="add mod">
            <ac:chgData name="Jae Chung" userId="95f87405-8f7d-4a23-8f85-7ab65ea213d7" providerId="ADAL" clId="{1456C329-FF85-6E4D-9846-861EF440C94A}" dt="2025-03-17T20:57:30.494" v="32" actId="1035"/>
            <ac:picMkLst>
              <pc:docMk/>
              <pc:sldMasterMk cId="2934867200" sldId="2147483668"/>
              <pc:sldLayoutMk cId="3028032063" sldId="2147483680"/>
              <ac:picMk id="3" creationId="{264683CD-0FFE-9F5C-7F42-82167845C8C4}"/>
            </ac:picMkLst>
          </pc:picChg>
          <pc:picChg chg="add mod">
            <ac:chgData name="Jae Chung" userId="95f87405-8f7d-4a23-8f85-7ab65ea213d7" providerId="ADAL" clId="{1456C329-FF85-6E4D-9846-861EF440C94A}" dt="2025-03-17T20:58:11.621" v="35" actId="167"/>
            <ac:picMkLst>
              <pc:docMk/>
              <pc:sldMasterMk cId="2934867200" sldId="2147483668"/>
              <pc:sldLayoutMk cId="3028032063" sldId="2147483680"/>
              <ac:picMk id="8" creationId="{4FF07669-FE20-39FB-1D74-60B2E4A82989}"/>
            </ac:picMkLst>
          </pc:picChg>
        </pc:sldLayoutChg>
      </pc:sldMasterChg>
    </pc:docChg>
  </pc:docChgLst>
  <pc:docChgLst>
    <pc:chgData name="Chaji Yang" userId="4e6a9ab4-4bf5-4d72-838b-d3789445bf9a" providerId="ADAL" clId="{6CFB5362-6FDB-C943-94C9-8F9AA897D55B}"/>
    <pc:docChg chg="undo custSel modSld modMainMaster">
      <pc:chgData name="Chaji Yang" userId="4e6a9ab4-4bf5-4d72-838b-d3789445bf9a" providerId="ADAL" clId="{6CFB5362-6FDB-C943-94C9-8F9AA897D55B}" dt="2024-05-31T19:01:09.958" v="121" actId="115"/>
      <pc:docMkLst>
        <pc:docMk/>
      </pc:docMkLst>
      <pc:sldChg chg="addSp delSp modSp mod">
        <pc:chgData name="Chaji Yang" userId="4e6a9ab4-4bf5-4d72-838b-d3789445bf9a" providerId="ADAL" clId="{6CFB5362-6FDB-C943-94C9-8F9AA897D55B}" dt="2024-05-31T19:01:09.958" v="121" actId="115"/>
        <pc:sldMkLst>
          <pc:docMk/>
          <pc:sldMk cId="1091413827" sldId="259"/>
        </pc:sldMkLst>
      </pc:sldChg>
      <pc:sldMasterChg chg="modSp delSldLayout modSldLayout">
        <pc:chgData name="Chaji Yang" userId="4e6a9ab4-4bf5-4d72-838b-d3789445bf9a" providerId="ADAL" clId="{6CFB5362-6FDB-C943-94C9-8F9AA897D55B}" dt="2024-05-31T15:07:55.521" v="108" actId="732"/>
        <pc:sldMasterMkLst>
          <pc:docMk/>
          <pc:sldMasterMk cId="2934867200" sldId="2147483668"/>
        </pc:sldMasterMkLst>
        <pc:sldLayoutChg chg="del">
          <pc:chgData name="Chaji Yang" userId="4e6a9ab4-4bf5-4d72-838b-d3789445bf9a" providerId="ADAL" clId="{6CFB5362-6FDB-C943-94C9-8F9AA897D55B}" dt="2024-05-24T20:20:06.260" v="2" actId="2696"/>
          <pc:sldLayoutMkLst>
            <pc:docMk/>
            <pc:sldMasterMk cId="2934867200" sldId="2147483668"/>
            <pc:sldLayoutMk cId="3382439321" sldId="2147483665"/>
          </pc:sldLayoutMkLst>
        </pc:sldLayoutChg>
        <pc:sldLayoutChg chg="del">
          <pc:chgData name="Chaji Yang" userId="4e6a9ab4-4bf5-4d72-838b-d3789445bf9a" providerId="ADAL" clId="{6CFB5362-6FDB-C943-94C9-8F9AA897D55B}" dt="2024-05-24T20:20:06.540" v="3" actId="2696"/>
          <pc:sldLayoutMkLst>
            <pc:docMk/>
            <pc:sldMasterMk cId="2934867200" sldId="2147483668"/>
            <pc:sldLayoutMk cId="851495458" sldId="2147483666"/>
          </pc:sldLayoutMkLst>
        </pc:sldLayoutChg>
        <pc:sldLayoutChg chg="addSp delSp modSp mod">
          <pc:chgData name="Chaji Yang" userId="4e6a9ab4-4bf5-4d72-838b-d3789445bf9a" providerId="ADAL" clId="{6CFB5362-6FDB-C943-94C9-8F9AA897D55B}" dt="2024-05-31T15:07:55.521" v="108" actId="732"/>
          <pc:sldLayoutMkLst>
            <pc:docMk/>
            <pc:sldMasterMk cId="2934867200" sldId="2147483668"/>
            <pc:sldLayoutMk cId="3028032063" sldId="2147483680"/>
          </pc:sldLayoutMkLst>
        </pc:sldLayoutChg>
      </pc:sldMasterChg>
    </pc:docChg>
  </pc:docChgLst>
  <pc:docChgLst>
    <pc:chgData name="Chaji Yang" userId="4e6a9ab4-4bf5-4d72-838b-d3789445bf9a" providerId="ADAL" clId="{8F44848F-67B0-244F-A1AA-819D2A22195B}"/>
    <pc:docChg chg="custSel modSld modMainMaster">
      <pc:chgData name="Chaji Yang" userId="4e6a9ab4-4bf5-4d72-838b-d3789445bf9a" providerId="ADAL" clId="{8F44848F-67B0-244F-A1AA-819D2A22195B}" dt="2025-04-04T19:04:28.750" v="18" actId="962"/>
      <pc:docMkLst>
        <pc:docMk/>
      </pc:docMkLst>
      <pc:sldChg chg="addSp delSp modSp mod">
        <pc:chgData name="Chaji Yang" userId="4e6a9ab4-4bf5-4d72-838b-d3789445bf9a" providerId="ADAL" clId="{8F44848F-67B0-244F-A1AA-819D2A22195B}" dt="2025-04-04T19:04:28.750" v="18" actId="962"/>
        <pc:sldMkLst>
          <pc:docMk/>
          <pc:sldMk cId="1091413827" sldId="259"/>
        </pc:sldMkLst>
        <pc:spChg chg="add mod">
          <ac:chgData name="Chaji Yang" userId="4e6a9ab4-4bf5-4d72-838b-d3789445bf9a" providerId="ADAL" clId="{8F44848F-67B0-244F-A1AA-819D2A22195B}" dt="2025-04-01T19:47:26.774" v="14"/>
          <ac:spMkLst>
            <pc:docMk/>
            <pc:sldMk cId="1091413827" sldId="259"/>
            <ac:spMk id="4" creationId="{1E293E7B-4699-9E18-63C2-69C1448A0711}"/>
          </ac:spMkLst>
        </pc:spChg>
        <pc:spChg chg="add mod">
          <ac:chgData name="Chaji Yang" userId="4e6a9ab4-4bf5-4d72-838b-d3789445bf9a" providerId="ADAL" clId="{8F44848F-67B0-244F-A1AA-819D2A22195B}" dt="2025-04-01T19:47:26.774" v="14"/>
          <ac:spMkLst>
            <pc:docMk/>
            <pc:sldMk cId="1091413827" sldId="259"/>
            <ac:spMk id="6" creationId="{2F61DF35-289D-6D95-07DE-EEEE9D70B4D7}"/>
          </ac:spMkLst>
        </pc:spChg>
        <pc:spChg chg="add mod ord">
          <ac:chgData name="Chaji Yang" userId="4e6a9ab4-4bf5-4d72-838b-d3789445bf9a" providerId="ADAL" clId="{8F44848F-67B0-244F-A1AA-819D2A22195B}" dt="2025-04-01T19:47:47.916" v="15" actId="13244"/>
          <ac:spMkLst>
            <pc:docMk/>
            <pc:sldMk cId="1091413827" sldId="259"/>
            <ac:spMk id="10" creationId="{044B8CDD-11F1-C6A9-1BBE-FFE501F736A0}"/>
          </ac:spMkLst>
        </pc:spChg>
        <pc:spChg chg="add mod">
          <ac:chgData name="Chaji Yang" userId="4e6a9ab4-4bf5-4d72-838b-d3789445bf9a" providerId="ADAL" clId="{8F44848F-67B0-244F-A1AA-819D2A22195B}" dt="2025-04-01T19:47:26.774" v="14"/>
          <ac:spMkLst>
            <pc:docMk/>
            <pc:sldMk cId="1091413827" sldId="259"/>
            <ac:spMk id="11" creationId="{8D2A2499-9CCF-8EA3-8DA7-0808CBC83812}"/>
          </ac:spMkLst>
        </pc:spChg>
        <pc:spChg chg="add mod">
          <ac:chgData name="Chaji Yang" userId="4e6a9ab4-4bf5-4d72-838b-d3789445bf9a" providerId="ADAL" clId="{8F44848F-67B0-244F-A1AA-819D2A22195B}" dt="2025-04-01T19:47:26.774" v="14"/>
          <ac:spMkLst>
            <pc:docMk/>
            <pc:sldMk cId="1091413827" sldId="259"/>
            <ac:spMk id="12" creationId="{9EB0BA71-6310-B802-65AB-6B63E930B7C0}"/>
          </ac:spMkLst>
        </pc:spChg>
        <pc:spChg chg="ord">
          <ac:chgData name="Chaji Yang" userId="4e6a9ab4-4bf5-4d72-838b-d3789445bf9a" providerId="ADAL" clId="{8F44848F-67B0-244F-A1AA-819D2A22195B}" dt="2025-04-01T19:47:47.916" v="15" actId="13244"/>
          <ac:spMkLst>
            <pc:docMk/>
            <pc:sldMk cId="1091413827" sldId="259"/>
            <ac:spMk id="15" creationId="{8751108C-D18F-B41E-27A7-C1E13D8EB5CA}"/>
          </ac:spMkLst>
        </pc:spChg>
        <pc:spChg chg="add mod">
          <ac:chgData name="Chaji Yang" userId="4e6a9ab4-4bf5-4d72-838b-d3789445bf9a" providerId="ADAL" clId="{8F44848F-67B0-244F-A1AA-819D2A22195B}" dt="2025-04-01T19:47:26.774" v="14"/>
          <ac:spMkLst>
            <pc:docMk/>
            <pc:sldMk cId="1091413827" sldId="259"/>
            <ac:spMk id="24" creationId="{AB7B64B9-03EA-D1F0-570A-E89CA9DE551D}"/>
          </ac:spMkLst>
        </pc:spChg>
        <pc:spChg chg="add mod">
          <ac:chgData name="Chaji Yang" userId="4e6a9ab4-4bf5-4d72-838b-d3789445bf9a" providerId="ADAL" clId="{8F44848F-67B0-244F-A1AA-819D2A22195B}" dt="2025-04-01T19:47:26.774" v="14"/>
          <ac:spMkLst>
            <pc:docMk/>
            <pc:sldMk cId="1091413827" sldId="259"/>
            <ac:spMk id="28" creationId="{46B92B83-B5B7-E7E6-9B52-DB209E4992FF}"/>
          </ac:spMkLst>
        </pc:spChg>
        <pc:spChg chg="add mod">
          <ac:chgData name="Chaji Yang" userId="4e6a9ab4-4bf5-4d72-838b-d3789445bf9a" providerId="ADAL" clId="{8F44848F-67B0-244F-A1AA-819D2A22195B}" dt="2025-04-01T19:47:26.774" v="14"/>
          <ac:spMkLst>
            <pc:docMk/>
            <pc:sldMk cId="1091413827" sldId="259"/>
            <ac:spMk id="30" creationId="{AB926952-5E6E-F973-2659-B068CA6DF01B}"/>
          </ac:spMkLst>
        </pc:spChg>
        <pc:spChg chg="add mod">
          <ac:chgData name="Chaji Yang" userId="4e6a9ab4-4bf5-4d72-838b-d3789445bf9a" providerId="ADAL" clId="{8F44848F-67B0-244F-A1AA-819D2A22195B}" dt="2025-04-01T19:47:26.774" v="14"/>
          <ac:spMkLst>
            <pc:docMk/>
            <pc:sldMk cId="1091413827" sldId="259"/>
            <ac:spMk id="31" creationId="{312401B6-2605-B7D2-AE3C-600356CFF334}"/>
          </ac:spMkLst>
        </pc:spChg>
        <pc:picChg chg="add mod">
          <ac:chgData name="Chaji Yang" userId="4e6a9ab4-4bf5-4d72-838b-d3789445bf9a" providerId="ADAL" clId="{8F44848F-67B0-244F-A1AA-819D2A22195B}" dt="2025-04-01T19:47:26.774" v="14"/>
          <ac:picMkLst>
            <pc:docMk/>
            <pc:sldMk cId="1091413827" sldId="259"/>
            <ac:picMk id="9" creationId="{4609C282-AD04-A52A-B971-95B1B6E2DB53}"/>
          </ac:picMkLst>
        </pc:picChg>
        <pc:picChg chg="mod">
          <ac:chgData name="Chaji Yang" userId="4e6a9ab4-4bf5-4d72-838b-d3789445bf9a" providerId="ADAL" clId="{8F44848F-67B0-244F-A1AA-819D2A22195B}" dt="2025-04-04T19:04:28.750" v="18" actId="962"/>
          <ac:picMkLst>
            <pc:docMk/>
            <pc:sldMk cId="1091413827" sldId="259"/>
            <ac:picMk id="13" creationId="{A2F76C96-58E1-6083-5F11-F450C6DC02CA}"/>
          </ac:picMkLst>
        </pc:picChg>
      </pc:sldChg>
      <pc:sldMasterChg chg="modSldLayout">
        <pc:chgData name="Chaji Yang" userId="4e6a9ab4-4bf5-4d72-838b-d3789445bf9a" providerId="ADAL" clId="{8F44848F-67B0-244F-A1AA-819D2A22195B}" dt="2025-04-01T18:53:26.433" v="10"/>
        <pc:sldMasterMkLst>
          <pc:docMk/>
          <pc:sldMasterMk cId="2934867200" sldId="2147483668"/>
        </pc:sldMasterMkLst>
        <pc:sldLayoutChg chg="addSp delSp modSp mod">
          <pc:chgData name="Chaji Yang" userId="4e6a9ab4-4bf5-4d72-838b-d3789445bf9a" providerId="ADAL" clId="{8F44848F-67B0-244F-A1AA-819D2A22195B}" dt="2025-04-01T18:53:26.433" v="10"/>
          <pc:sldLayoutMkLst>
            <pc:docMk/>
            <pc:sldMasterMk cId="2934867200" sldId="2147483668"/>
            <pc:sldLayoutMk cId="3028032063" sldId="2147483680"/>
          </pc:sldLayoutMkLst>
          <pc:spChg chg="add mod">
            <ac:chgData name="Chaji Yang" userId="4e6a9ab4-4bf5-4d72-838b-d3789445bf9a" providerId="ADAL" clId="{8F44848F-67B0-244F-A1AA-819D2A22195B}" dt="2025-04-01T18:53:26.433" v="10"/>
            <ac:spMkLst>
              <pc:docMk/>
              <pc:sldMasterMk cId="2934867200" sldId="2147483668"/>
              <pc:sldLayoutMk cId="3028032063" sldId="2147483680"/>
              <ac:spMk id="2" creationId="{F6FF5F37-51D3-345B-3E0E-D19D805E63A5}"/>
            </ac:spMkLst>
          </pc:spChg>
        </pc:sldLayoutChg>
      </pc:sldMasterChg>
    </pc:docChg>
  </pc:docChgLst>
  <pc:docChgLst>
    <pc:chgData name="Chaji Yang" userId="4e6a9ab4-4bf5-4d72-838b-d3789445bf9a" providerId="ADAL" clId="{446E4CC8-4349-8940-AB98-E93E4EEE595E}"/>
    <pc:docChg chg="modSld">
      <pc:chgData name="Chaji Yang" userId="4e6a9ab4-4bf5-4d72-838b-d3789445bf9a" providerId="ADAL" clId="{446E4CC8-4349-8940-AB98-E93E4EEE595E}" dt="2025-03-04T00:49:34.398" v="27" actId="962"/>
      <pc:docMkLst>
        <pc:docMk/>
      </pc:docMkLst>
      <pc:sldChg chg="modSp mod">
        <pc:chgData name="Chaji Yang" userId="4e6a9ab4-4bf5-4d72-838b-d3789445bf9a" providerId="ADAL" clId="{446E4CC8-4349-8940-AB98-E93E4EEE595E}" dt="2025-03-04T00:49:34.398" v="27" actId="962"/>
        <pc:sldMkLst>
          <pc:docMk/>
          <pc:sldMk cId="1091413827" sldId="259"/>
        </pc:sldMkLst>
      </pc:sldChg>
    </pc:docChg>
  </pc:docChgLst>
  <pc:docChgLst>
    <pc:chgData name="Woojung Hwang" userId="2f48344a-4cb6-44e2-85e0-9b0e9e1067a5" providerId="ADAL" clId="{4A81F8B4-E8B7-174E-8E98-C05B7067BD48}"/>
    <pc:docChg chg="custSel modSld modMainMaster">
      <pc:chgData name="Woojung Hwang" userId="2f48344a-4cb6-44e2-85e0-9b0e9e1067a5" providerId="ADAL" clId="{4A81F8B4-E8B7-174E-8E98-C05B7067BD48}" dt="2024-05-29T16:14:40.683" v="50" actId="1036"/>
      <pc:docMkLst>
        <pc:docMk/>
      </pc:docMkLst>
      <pc:sldChg chg="modSp mod">
        <pc:chgData name="Woojung Hwang" userId="2f48344a-4cb6-44e2-85e0-9b0e9e1067a5" providerId="ADAL" clId="{4A81F8B4-E8B7-174E-8E98-C05B7067BD48}" dt="2024-05-29T16:14:40.683" v="50" actId="1036"/>
        <pc:sldMkLst>
          <pc:docMk/>
          <pc:sldMk cId="1091413827" sldId="259"/>
        </pc:sldMkLst>
      </pc:sldChg>
      <pc:sldMasterChg chg="modSldLayout">
        <pc:chgData name="Woojung Hwang" userId="2f48344a-4cb6-44e2-85e0-9b0e9e1067a5" providerId="ADAL" clId="{4A81F8B4-E8B7-174E-8E98-C05B7067BD48}" dt="2024-05-29T16:14:23.603" v="39"/>
        <pc:sldMasterMkLst>
          <pc:docMk/>
          <pc:sldMasterMk cId="2934867200" sldId="2147483668"/>
        </pc:sldMasterMkLst>
        <pc:sldLayoutChg chg="delSp modSp mod">
          <pc:chgData name="Woojung Hwang" userId="2f48344a-4cb6-44e2-85e0-9b0e9e1067a5" providerId="ADAL" clId="{4A81F8B4-E8B7-174E-8E98-C05B7067BD48}" dt="2024-05-29T16:14:23.603" v="39"/>
          <pc:sldLayoutMkLst>
            <pc:docMk/>
            <pc:sldMasterMk cId="2934867200" sldId="2147483668"/>
            <pc:sldLayoutMk cId="3028032063" sldId="2147483680"/>
          </pc:sldLayoutMkLst>
        </pc:sldLayoutChg>
      </pc:sldMasterChg>
    </pc:docChg>
  </pc:docChgLst>
  <pc:docChgLst>
    <pc:chgData name="Cynthia Kim" userId="S::ckim@cmrignite.com::15d465f6-7e67-4a11-a213-d47d2463bf9e" providerId="AD" clId="Web-{9DCB9F46-74F4-3567-A3C7-D3E6EEFCF7F8}"/>
    <pc:docChg chg="modSld">
      <pc:chgData name="Cynthia Kim" userId="S::ckim@cmrignite.com::15d465f6-7e67-4a11-a213-d47d2463bf9e" providerId="AD" clId="Web-{9DCB9F46-74F4-3567-A3C7-D3E6EEFCF7F8}" dt="2025-03-26T17:20:25.943" v="29"/>
      <pc:docMkLst>
        <pc:docMk/>
      </pc:docMkLst>
      <pc:sldChg chg="addSp delSp modSp">
        <pc:chgData name="Cynthia Kim" userId="S::ckim@cmrignite.com::15d465f6-7e67-4a11-a213-d47d2463bf9e" providerId="AD" clId="Web-{9DCB9F46-74F4-3567-A3C7-D3E6EEFCF7F8}" dt="2025-03-26T17:20:25.943" v="29"/>
        <pc:sldMkLst>
          <pc:docMk/>
          <pc:sldMk cId="1091413827" sldId="259"/>
        </pc:sldMkLst>
      </pc:sldChg>
    </pc:docChg>
  </pc:docChgLst>
  <pc:docChgLst>
    <pc:chgData name="Evan Burnett" userId="S::eburnett@cmrignite.com::e7ddc957-da61-42ca-9888-6105684849d3" providerId="AD" clId="Web-{786D4395-784B-3343-08E5-1012DB401576}"/>
    <pc:docChg chg="modSld">
      <pc:chgData name="Evan Burnett" userId="S::eburnett@cmrignite.com::e7ddc957-da61-42ca-9888-6105684849d3" providerId="AD" clId="Web-{786D4395-784B-3343-08E5-1012DB401576}" dt="2024-05-31T20:20:16.707" v="1"/>
      <pc:docMkLst>
        <pc:docMk/>
      </pc:docMkLst>
    </pc:docChg>
  </pc:docChgLst>
  <pc:docChgLst>
    <pc:chgData name="Cynthia Kim" userId="S::ckim@cmrignite.com::15d465f6-7e67-4a11-a213-d47d2463bf9e" providerId="AD" clId="Web-{A57A0C8A-82F0-9DD6-24A5-514EC9D0A4DF}"/>
    <pc:docChg chg="modSld">
      <pc:chgData name="Cynthia Kim" userId="S::ckim@cmrignite.com::15d465f6-7e67-4a11-a213-d47d2463bf9e" providerId="AD" clId="Web-{A57A0C8A-82F0-9DD6-24A5-514EC9D0A4DF}" dt="2025-03-26T17:16:22.644" v="9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F07669-FE20-39FB-1D74-60B2E4A82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42" t="28016" r="24536"/>
          <a:stretch/>
        </p:blipFill>
        <p:spPr>
          <a:xfrm>
            <a:off x="0" y="-2384"/>
            <a:ext cx="3200400" cy="387185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DA75A65-696D-B56B-5969-F438073C7B26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46255" y="489104"/>
            <a:ext cx="2294101" cy="2294101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683CD-0FFE-9F5C-7F42-82167845C8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6500" y="354067"/>
            <a:ext cx="2628900" cy="26289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EB3F76FB-B73B-F1F3-351B-B14D02BF2C5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47111" y="495315"/>
            <a:ext cx="2327677" cy="232767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5" name="Picture 4" descr="A blue rectangular object">
            <a:extLst>
              <a:ext uri="{FF2B5EF4-FFF2-40B4-BE49-F238E27FC236}">
                <a16:creationId xmlns:a16="http://schemas.microsoft.com/office/drawing/2014/main" id="{10485468-B2CA-5147-B6AB-D68F85E5B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666" b="5087"/>
          <a:stretch/>
        </p:blipFill>
        <p:spPr>
          <a:xfrm>
            <a:off x="3200400" y="5396997"/>
            <a:ext cx="3200400" cy="2375404"/>
          </a:xfrm>
          <a:prstGeom prst="rect">
            <a:avLst/>
          </a:prstGeom>
        </p:spPr>
      </p:pic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F6FF5F37-51D3-345B-3E0E-D19D805E63A5}"/>
              </a:ext>
            </a:extLst>
          </p:cNvPr>
          <p:cNvSpPr txBox="1"/>
          <p:nvPr userDrawn="1"/>
        </p:nvSpPr>
        <p:spPr>
          <a:xfrm>
            <a:off x="3449543" y="7135869"/>
            <a:ext cx="1631743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Financiamiento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proporcionado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Departamento de Agricultura de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Unidos.</a:t>
            </a:r>
          </a:p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32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6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20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94FBC43-5211-7987-7D2B-05E2984F41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E293E7B-4699-9E18-63C2-69C1448A0711}"/>
              </a:ext>
            </a:extLst>
          </p:cNvPr>
          <p:cNvSpPr txBox="1">
            <a:spLocks/>
          </p:cNvSpPr>
          <p:nvPr/>
        </p:nvSpPr>
        <p:spPr>
          <a:xfrm>
            <a:off x="191205" y="4112162"/>
            <a:ext cx="2835538" cy="96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¡Más Alimentos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Saludables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para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Niños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con SUN Bucks!</a:t>
            </a:r>
            <a:endParaRPr lang="en-US" sz="2400" b="1" dirty="0">
              <a:solidFill>
                <a:srgbClr val="00A4A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61DF35-289D-6D95-07DE-EEEE9D70B4D7}"/>
              </a:ext>
            </a:extLst>
          </p:cNvPr>
          <p:cNvSpPr txBox="1">
            <a:spLocks/>
          </p:cNvSpPr>
          <p:nvPr/>
        </p:nvSpPr>
        <p:spPr>
          <a:xfrm>
            <a:off x="191205" y="5467863"/>
            <a:ext cx="2863214" cy="1140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300" dirty="0">
                <a:solidFill>
                  <a:srgbClr val="595959"/>
                </a:solidFill>
              </a:rPr>
              <a:t>El </a:t>
            </a:r>
            <a:r>
              <a:rPr lang="en-US" sz="1300" dirty="0" err="1">
                <a:solidFill>
                  <a:srgbClr val="595959"/>
                </a:solidFill>
              </a:rPr>
              <a:t>programa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ofrece</a:t>
            </a:r>
            <a:r>
              <a:rPr lang="en-US" sz="1300" dirty="0">
                <a:solidFill>
                  <a:srgbClr val="595959"/>
                </a:solidFill>
              </a:rPr>
              <a:t> un </a:t>
            </a:r>
            <a:r>
              <a:rPr lang="en-US" sz="1300" dirty="0" err="1">
                <a:solidFill>
                  <a:srgbClr val="595959"/>
                </a:solidFill>
              </a:rPr>
              <a:t>beneficio</a:t>
            </a:r>
            <a:r>
              <a:rPr lang="en-US" sz="1300" dirty="0">
                <a:solidFill>
                  <a:srgbClr val="595959"/>
                </a:solidFill>
              </a:rPr>
              <a:t> de $120 para </a:t>
            </a:r>
            <a:r>
              <a:rPr lang="en-US" sz="1300" dirty="0" err="1">
                <a:solidFill>
                  <a:srgbClr val="595959"/>
                </a:solidFill>
              </a:rPr>
              <a:t>alimentos</a:t>
            </a:r>
            <a:r>
              <a:rPr lang="en-US" sz="1300" dirty="0">
                <a:solidFill>
                  <a:srgbClr val="595959"/>
                </a:solidFill>
              </a:rPr>
              <a:t> a </a:t>
            </a:r>
            <a:r>
              <a:rPr lang="en-US" sz="1300" dirty="0" err="1">
                <a:solidFill>
                  <a:srgbClr val="595959"/>
                </a:solidFill>
              </a:rPr>
              <a:t>niños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elegibles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en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edad</a:t>
            </a:r>
            <a:r>
              <a:rPr lang="en-US" sz="1300" dirty="0">
                <a:solidFill>
                  <a:srgbClr val="595959"/>
                </a:solidFill>
              </a:rPr>
              <a:t> escolar, para que </a:t>
            </a:r>
            <a:r>
              <a:rPr lang="en-US" sz="1300" dirty="0" err="1">
                <a:solidFill>
                  <a:srgbClr val="595959"/>
                </a:solidFill>
              </a:rPr>
              <a:t>pueda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comprarles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más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alimentos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saludables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durante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el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verano</a:t>
            </a:r>
            <a:r>
              <a:rPr lang="en-US" sz="1300" dirty="0">
                <a:solidFill>
                  <a:srgbClr val="595959"/>
                </a:solidFill>
              </a:rPr>
              <a:t>.</a:t>
            </a:r>
          </a:p>
        </p:txBody>
      </p:sp>
      <p:pic>
        <p:nvPicPr>
          <p:cNvPr id="9" name="Picture 8" descr="SUN Bucks logo">
            <a:extLst>
              <a:ext uri="{FF2B5EF4-FFF2-40B4-BE49-F238E27FC236}">
                <a16:creationId xmlns:a16="http://schemas.microsoft.com/office/drawing/2014/main" id="{4609C282-AD04-A52A-B971-95B1B6E2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1057" y="6716096"/>
            <a:ext cx="1603495" cy="852525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751108C-D18F-B41E-27A7-C1E13D8EB5C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47111" y="495315"/>
            <a:ext cx="2327677" cy="232767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sz="12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44B8CDD-11F1-C6A9-1BBE-FFE501F736A0}"/>
              </a:ext>
            </a:extLst>
          </p:cNvPr>
          <p:cNvSpPr txBox="1">
            <a:spLocks/>
          </p:cNvSpPr>
          <p:nvPr/>
        </p:nvSpPr>
        <p:spPr>
          <a:xfrm>
            <a:off x="3335681" y="3084071"/>
            <a:ext cx="2728075" cy="332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¿Por </a:t>
            </a:r>
            <a:r>
              <a:rPr lang="en-US" sz="15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qué</a:t>
            </a:r>
            <a:r>
              <a:rPr lang="en-US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SUN Bucks?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2A2499-9CCF-8EA3-8DA7-0808CBC83812}"/>
              </a:ext>
            </a:extLst>
          </p:cNvPr>
          <p:cNvSpPr txBox="1">
            <a:spLocks/>
          </p:cNvSpPr>
          <p:nvPr/>
        </p:nvSpPr>
        <p:spPr>
          <a:xfrm>
            <a:off x="3338974" y="3425366"/>
            <a:ext cx="2932406" cy="1976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4310" indent="-194310">
              <a:buFont typeface="Arial" panose="020B0604020202020204" pitchFamily="34" charset="0"/>
              <a:buChar char="•"/>
              <a:defRPr/>
            </a:pPr>
            <a:r>
              <a:rPr lang="en-US" sz="1300" dirty="0" err="1">
                <a:solidFill>
                  <a:srgbClr val="595959"/>
                </a:solidFill>
              </a:rPr>
              <a:t>Beneficio</a:t>
            </a:r>
            <a:r>
              <a:rPr lang="en-US" sz="1300" dirty="0">
                <a:solidFill>
                  <a:srgbClr val="595959"/>
                </a:solidFill>
              </a:rPr>
              <a:t> de $120 </a:t>
            </a:r>
            <a:r>
              <a:rPr lang="en-US" sz="1300" dirty="0" err="1">
                <a:solidFill>
                  <a:srgbClr val="595959"/>
                </a:solidFill>
              </a:rPr>
              <a:t>por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cada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niño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elegible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en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edad</a:t>
            </a:r>
            <a:r>
              <a:rPr lang="en-US" sz="1300" dirty="0">
                <a:solidFill>
                  <a:srgbClr val="595959"/>
                </a:solidFill>
              </a:rPr>
              <a:t> escolar.</a:t>
            </a:r>
          </a:p>
          <a:p>
            <a:pPr marL="194310" indent="-19431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595959"/>
                </a:solidFill>
              </a:rPr>
              <a:t>Los </a:t>
            </a:r>
            <a:r>
              <a:rPr lang="en-US" sz="1300" dirty="0" err="1">
                <a:solidFill>
                  <a:srgbClr val="595959"/>
                </a:solidFill>
              </a:rPr>
              <a:t>beneficios</a:t>
            </a:r>
            <a:r>
              <a:rPr lang="en-US" sz="1300" dirty="0">
                <a:solidFill>
                  <a:srgbClr val="595959"/>
                </a:solidFill>
              </a:rPr>
              <a:t> de SUN Bucks se </a:t>
            </a:r>
            <a:r>
              <a:rPr lang="en-US" sz="1300" dirty="0" err="1">
                <a:solidFill>
                  <a:srgbClr val="595959"/>
                </a:solidFill>
              </a:rPr>
              <a:t>pueden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recibir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además</a:t>
            </a:r>
            <a:r>
              <a:rPr lang="en-US" sz="1300" dirty="0">
                <a:solidFill>
                  <a:srgbClr val="595959"/>
                </a:solidFill>
              </a:rPr>
              <a:t> de </a:t>
            </a:r>
            <a:r>
              <a:rPr lang="en-US" sz="1300" dirty="0" err="1">
                <a:solidFill>
                  <a:srgbClr val="595959"/>
                </a:solidFill>
              </a:rPr>
              <a:t>otros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beneficios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gratuitos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como</a:t>
            </a:r>
            <a:r>
              <a:rPr lang="en-US" sz="1300" dirty="0">
                <a:solidFill>
                  <a:srgbClr val="595959"/>
                </a:solidFill>
              </a:rPr>
              <a:t> SUN Meals, SNAP y WIC. </a:t>
            </a:r>
          </a:p>
          <a:p>
            <a:pPr marL="194310" indent="-19431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595959"/>
                </a:solidFill>
              </a:rPr>
              <a:t>Elija </a:t>
            </a:r>
            <a:r>
              <a:rPr lang="en-US" sz="1300" dirty="0" err="1">
                <a:solidFill>
                  <a:srgbClr val="595959"/>
                </a:solidFill>
              </a:rPr>
              <a:t>los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alimentos</a:t>
            </a:r>
            <a:r>
              <a:rPr lang="en-US" sz="1300" dirty="0">
                <a:solidFill>
                  <a:srgbClr val="595959"/>
                </a:solidFill>
              </a:rPr>
              <a:t> que les </a:t>
            </a:r>
            <a:r>
              <a:rPr lang="en-US" sz="1300" dirty="0" err="1">
                <a:solidFill>
                  <a:srgbClr val="595959"/>
                </a:solidFill>
              </a:rPr>
              <a:t>gustan</a:t>
            </a:r>
            <a:r>
              <a:rPr lang="en-US" sz="1300" dirty="0">
                <a:solidFill>
                  <a:srgbClr val="595959"/>
                </a:solidFill>
              </a:rPr>
              <a:t> a sus </a:t>
            </a:r>
            <a:r>
              <a:rPr lang="en-US" sz="1300" dirty="0" err="1">
                <a:solidFill>
                  <a:srgbClr val="595959"/>
                </a:solidFill>
              </a:rPr>
              <a:t>hijos</a:t>
            </a:r>
            <a:r>
              <a:rPr lang="en-US" sz="1300" dirty="0">
                <a:solidFill>
                  <a:srgbClr val="595959"/>
                </a:solidFill>
              </a:rPr>
              <a:t> y </a:t>
            </a:r>
            <a:r>
              <a:rPr lang="en-US" sz="1300" dirty="0" err="1">
                <a:solidFill>
                  <a:srgbClr val="595959"/>
                </a:solidFill>
              </a:rPr>
              <a:t>manténgalos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llenos</a:t>
            </a:r>
            <a:r>
              <a:rPr lang="en-US" sz="1300" dirty="0">
                <a:solidFill>
                  <a:srgbClr val="595959"/>
                </a:solidFill>
              </a:rPr>
              <a:t> de </a:t>
            </a:r>
            <a:r>
              <a:rPr lang="en-US" sz="1300" dirty="0" err="1">
                <a:solidFill>
                  <a:srgbClr val="595959"/>
                </a:solidFill>
              </a:rPr>
              <a:t>energía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durante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el</a:t>
            </a:r>
            <a:r>
              <a:rPr lang="en-US" sz="1300" dirty="0">
                <a:solidFill>
                  <a:srgbClr val="595959"/>
                </a:solidFill>
              </a:rPr>
              <a:t> </a:t>
            </a:r>
            <a:r>
              <a:rPr lang="en-US" sz="1300" dirty="0" err="1">
                <a:solidFill>
                  <a:srgbClr val="595959"/>
                </a:solidFill>
              </a:rPr>
              <a:t>verano</a:t>
            </a:r>
            <a:r>
              <a:rPr lang="en-US" sz="1300" dirty="0">
                <a:solidFill>
                  <a:srgbClr val="595959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B0BA71-6310-B802-65AB-6B63E930B7C0}"/>
              </a:ext>
            </a:extLst>
          </p:cNvPr>
          <p:cNvSpPr txBox="1"/>
          <p:nvPr/>
        </p:nvSpPr>
        <p:spPr>
          <a:xfrm>
            <a:off x="3346382" y="5615276"/>
            <a:ext cx="21627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comidas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Placeholder 8" descr="QR code">
            <a:extLst>
              <a:ext uri="{FF2B5EF4-FFF2-40B4-BE49-F238E27FC236}">
                <a16:creationId xmlns:a16="http://schemas.microsoft.com/office/drawing/2014/main" id="{A2F76C96-58E1-6083-5F11-F450C6DC02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7" b="1967"/>
          <a:stretch/>
        </p:blipFill>
        <p:spPr>
          <a:xfrm>
            <a:off x="5509124" y="5670462"/>
            <a:ext cx="672797" cy="646331"/>
          </a:xfrm>
          <a:prstGeom prst="rect">
            <a:avLst/>
          </a:prstGeom>
        </p:spPr>
      </p:pic>
      <p:pic>
        <p:nvPicPr>
          <p:cNvPr id="14" name="Picture 13" descr="Email">
            <a:extLst>
              <a:ext uri="{FF2B5EF4-FFF2-40B4-BE49-F238E27FC236}">
                <a16:creationId xmlns:a16="http://schemas.microsoft.com/office/drawing/2014/main" id="{3FFD86FE-D622-9F6D-5ABD-D11BF89C60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93" y="6461584"/>
            <a:ext cx="165581" cy="159419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B7B64B9-03EA-D1F0-570A-E89CA9DE551D}"/>
              </a:ext>
            </a:extLst>
          </p:cNvPr>
          <p:cNvSpPr txBox="1">
            <a:spLocks/>
          </p:cNvSpPr>
          <p:nvPr/>
        </p:nvSpPr>
        <p:spPr>
          <a:xfrm>
            <a:off x="3600774" y="6414287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sucorreoelectrónico@abc.xyz</a:t>
            </a:r>
            <a:r>
              <a:rPr lang="en-US" sz="1200" u="sng" dirty="0">
                <a:solidFill>
                  <a:schemeClr val="bg1"/>
                </a:solidFill>
              </a:rPr>
              <a:t>​</a:t>
            </a: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pic>
        <p:nvPicPr>
          <p:cNvPr id="27" name="Picture 26" descr="Phone">
            <a:extLst>
              <a:ext uri="{FF2B5EF4-FFF2-40B4-BE49-F238E27FC236}">
                <a16:creationId xmlns:a16="http://schemas.microsoft.com/office/drawing/2014/main" id="{6D274CBD-B105-64D3-6AC7-4074E302B9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193" y="6666568"/>
            <a:ext cx="165581" cy="159087"/>
          </a:xfrm>
          <a:prstGeom prst="rect">
            <a:avLst/>
          </a:prstGeom>
        </p:spPr>
      </p:pic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46B92B83-B5B7-E7E6-9B52-DB209E4992FF}"/>
              </a:ext>
            </a:extLst>
          </p:cNvPr>
          <p:cNvSpPr txBox="1">
            <a:spLocks/>
          </p:cNvSpPr>
          <p:nvPr/>
        </p:nvSpPr>
        <p:spPr>
          <a:xfrm>
            <a:off x="3600774" y="6608340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(123)456-7890</a:t>
            </a:r>
          </a:p>
        </p:txBody>
      </p:sp>
      <p:pic>
        <p:nvPicPr>
          <p:cNvPr id="29" name="Picture 28" descr="Website">
            <a:extLst>
              <a:ext uri="{FF2B5EF4-FFF2-40B4-BE49-F238E27FC236}">
                <a16:creationId xmlns:a16="http://schemas.microsoft.com/office/drawing/2014/main" id="{7776B0FF-4433-D19C-B2CA-1A740817FE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714" y="6859311"/>
            <a:ext cx="168061" cy="161808"/>
          </a:xfrm>
          <a:prstGeom prst="rect">
            <a:avLst/>
          </a:prstGeom>
        </p:spPr>
      </p:pic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AB926952-5E6E-F973-2659-B068CA6DF01B}"/>
              </a:ext>
            </a:extLst>
          </p:cNvPr>
          <p:cNvSpPr txBox="1">
            <a:spLocks/>
          </p:cNvSpPr>
          <p:nvPr/>
        </p:nvSpPr>
        <p:spPr>
          <a:xfrm>
            <a:off x="3600773" y="6818283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fns.usda.gov</a:t>
            </a:r>
            <a:r>
              <a:rPr lang="en-US" sz="1200" u="sng" dirty="0">
                <a:solidFill>
                  <a:schemeClr val="bg1"/>
                </a:solidFill>
              </a:rPr>
              <a:t>/</a:t>
            </a:r>
            <a:r>
              <a:rPr lang="en-US" sz="1200" u="sng" dirty="0" err="1">
                <a:solidFill>
                  <a:schemeClr val="bg1"/>
                </a:solidFill>
              </a:rPr>
              <a:t>verano</a:t>
            </a:r>
            <a:endParaRPr lang="en-US" sz="1200" u="sng" dirty="0">
              <a:solidFill>
                <a:schemeClr val="bg1"/>
              </a:solidFill>
            </a:endParaRP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312401B6-2605-B7D2-AE3C-600356CFF334}"/>
              </a:ext>
            </a:extLst>
          </p:cNvPr>
          <p:cNvSpPr txBox="1">
            <a:spLocks/>
          </p:cNvSpPr>
          <p:nvPr/>
        </p:nvSpPr>
        <p:spPr>
          <a:xfrm>
            <a:off x="5438557" y="7388069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</a:rPr>
              <a:t>Verano 2024</a:t>
            </a:r>
          </a:p>
        </p:txBody>
      </p:sp>
    </p:spTree>
    <p:extLst>
      <p:ext uri="{BB962C8B-B14F-4D97-AF65-F5344CB8AC3E}">
        <p14:creationId xmlns:p14="http://schemas.microsoft.com/office/powerpoint/2010/main" val="109141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2025-04-04T21:11:26+00:00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6N43MEY3ZP3S-407578889-41020</_dlc_DocId>
    <_dlc_DocIdUrl xmlns="2cbf940b-6aba-4986-a9fb-a77064a2dcb6">
      <Url>https://usdagcc.sharepoint.com/sites/FNS-OPS-CommsD/_layouts/15/DocIdRedir.aspx?ID=6N43MEY3ZP3S-407578889-41020</Url>
      <Description>6N43MEY3ZP3S-407578889-41020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D063029-B19C-4FB7-B04A-0103589417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1F22AD-F13D-430D-9060-124EBC438AD8}">
  <ds:schemaRefs>
    <ds:schemaRef ds:uri="http://schemas.microsoft.com/office/2006/documentManagement/types"/>
    <ds:schemaRef ds:uri="http://www.w3.org/XML/1998/namespace"/>
    <ds:schemaRef ds:uri="http://purl.org/dc/terms/"/>
    <ds:schemaRef ds:uri="f720b77b-acc1-431f-a0e0-abbb3425c4d5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8a26b81-0323-4ee7-a678-12700234d145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B727179-DA71-4EC5-8402-67B0A62B9A8D}"/>
</file>

<file path=customXml/itemProps4.xml><?xml version="1.0" encoding="utf-8"?>
<ds:datastoreItem xmlns:ds="http://schemas.openxmlformats.org/officeDocument/2006/customXml" ds:itemID="{133E9CFB-3186-41D1-8B7D-82D61FF2DF1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126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Woojung Hwang</dc:creator>
  <cp:lastModifiedBy>Chaji Yang</cp:lastModifiedBy>
  <cp:revision>30</cp:revision>
  <dcterms:created xsi:type="dcterms:W3CDTF">2024-05-24T19:38:40Z</dcterms:created>
  <dcterms:modified xsi:type="dcterms:W3CDTF">2025-04-04T19:04:31Z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01d14270-098c-4f54-8c55-f711d3a6729d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