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5" r:id="rId5"/>
    <p:sldId id="261" r:id="rId6"/>
  </p:sldIdLst>
  <p:sldSz cx="3429000" cy="8001000"/>
  <p:notesSz cx="9144000" cy="6858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E5E05-9D0B-8343-B2FE-F8E5F02398C1}" v="4" dt="2025-04-04T19:04:56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/>
    <p:restoredTop sz="94718"/>
  </p:normalViewPr>
  <p:slideViewPr>
    <p:cSldViewPr snapToGrid="0">
      <p:cViewPr varScale="1">
        <p:scale>
          <a:sx n="100" d="100"/>
          <a:sy n="100" d="100"/>
        </p:scale>
        <p:origin x="2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B92D2AEE-95C8-EC45-A51D-BC3541E749CB}"/>
    <pc:docChg chg="undo custSel delSld modSld modMainMaster modNotesMaster modHandout">
      <pc:chgData name="Chaji Yang" userId="4e6a9ab4-4bf5-4d72-838b-d3789445bf9a" providerId="ADAL" clId="{B92D2AEE-95C8-EC45-A51D-BC3541E749CB}" dt="2024-05-29T16:49:32.075" v="272" actId="1036"/>
      <pc:docMkLst>
        <pc:docMk/>
      </pc:docMkLst>
      <pc:sldChg chg="addSp delSp modSp mod">
        <pc:chgData name="Chaji Yang" userId="4e6a9ab4-4bf5-4d72-838b-d3789445bf9a" providerId="ADAL" clId="{B92D2AEE-95C8-EC45-A51D-BC3541E749CB}" dt="2024-05-29T16:49:32.075" v="272" actId="1036"/>
        <pc:sldMkLst>
          <pc:docMk/>
          <pc:sldMk cId="823712094" sldId="261"/>
        </pc:sldMkLst>
      </pc:sldChg>
      <pc:sldChg chg="modSp mod">
        <pc:chgData name="Chaji Yang" userId="4e6a9ab4-4bf5-4d72-838b-d3789445bf9a" providerId="ADAL" clId="{B92D2AEE-95C8-EC45-A51D-BC3541E749CB}" dt="2024-05-17T23:09:43.656" v="65" actId="1036"/>
        <pc:sldMkLst>
          <pc:docMk/>
          <pc:sldMk cId="2455727387" sldId="265"/>
        </pc:sldMkLst>
      </pc:sldChg>
      <pc:sldChg chg="del">
        <pc:chgData name="Chaji Yang" userId="4e6a9ab4-4bf5-4d72-838b-d3789445bf9a" providerId="ADAL" clId="{B92D2AEE-95C8-EC45-A51D-BC3541E749CB}" dt="2024-05-29T16:47:54.545" v="247" actId="2696"/>
        <pc:sldMkLst>
          <pc:docMk/>
          <pc:sldMk cId="3348279116" sldId="266"/>
        </pc:sldMkLst>
      </pc:sldChg>
      <pc:sldChg chg="del">
        <pc:chgData name="Chaji Yang" userId="4e6a9ab4-4bf5-4d72-838b-d3789445bf9a" providerId="ADAL" clId="{B92D2AEE-95C8-EC45-A51D-BC3541E749CB}" dt="2024-05-29T16:47:52.659" v="246" actId="2696"/>
        <pc:sldMkLst>
          <pc:docMk/>
          <pc:sldMk cId="3997843790" sldId="267"/>
        </pc:sldMkLst>
      </pc:sldChg>
      <pc:sldMasterChg chg="delSldLayout modSldLayout">
        <pc:chgData name="Chaji Yang" userId="4e6a9ab4-4bf5-4d72-838b-d3789445bf9a" providerId="ADAL" clId="{B92D2AEE-95C8-EC45-A51D-BC3541E749CB}" dt="2024-05-29T16:49:20.586" v="263" actId="14100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B92D2AEE-95C8-EC45-A51D-BC3541E749CB}" dt="2024-05-17T22:52:34.422" v="7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B92D2AEE-95C8-EC45-A51D-BC3541E749CB}" dt="2024-05-17T22:52:32.568" v="4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B92D2AEE-95C8-EC45-A51D-BC3541E749CB}" dt="2024-05-17T22:52:34.411" v="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addSp delSp modSp mod">
          <pc:chgData name="Chaji Yang" userId="4e6a9ab4-4bf5-4d72-838b-d3789445bf9a" providerId="ADAL" clId="{B92D2AEE-95C8-EC45-A51D-BC3541E749CB}" dt="2024-05-17T23:24:45.742" v="141" actId="962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B92D2AEE-95C8-EC45-A51D-BC3541E749CB}" dt="2024-05-17T22:52:26.457" v="2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B92D2AEE-95C8-EC45-A51D-BC3541E749CB}" dt="2024-05-17T22:52:34.414" v="6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B92D2AEE-95C8-EC45-A51D-BC3541E749CB}" dt="2024-05-17T22:52:28.453" v="3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addSp delSp modSp mod">
          <pc:chgData name="Chaji Yang" userId="4e6a9ab4-4bf5-4d72-838b-d3789445bf9a" providerId="ADAL" clId="{B92D2AEE-95C8-EC45-A51D-BC3541E749CB}" dt="2024-05-29T16:49:20.586" v="263" actId="14100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4e6a9ab4-4bf5-4d72-838b-d3789445bf9a" providerId="ADAL" clId="{2D9F5345-7A41-BF4A-8D14-9F5213885FB3}"/>
    <pc:docChg chg="modSld">
      <pc:chgData name="Chaji Yang" userId="4e6a9ab4-4bf5-4d72-838b-d3789445bf9a" providerId="ADAL" clId="{2D9F5345-7A41-BF4A-8D14-9F5213885FB3}" dt="2025-03-04T00:50:45.281" v="35" actId="962"/>
      <pc:docMkLst>
        <pc:docMk/>
      </pc:docMkLst>
      <pc:sldChg chg="modSp mod">
        <pc:chgData name="Chaji Yang" userId="4e6a9ab4-4bf5-4d72-838b-d3789445bf9a" providerId="ADAL" clId="{2D9F5345-7A41-BF4A-8D14-9F5213885FB3}" dt="2025-03-04T00:50:45.281" v="35" actId="962"/>
        <pc:sldMkLst>
          <pc:docMk/>
          <pc:sldMk cId="2455727387" sldId="265"/>
        </pc:sldMkLst>
      </pc:sldChg>
    </pc:docChg>
  </pc:docChgLst>
  <pc:docChgLst>
    <pc:chgData name="Jae Chung" userId="95f87405-8f7d-4a23-8f85-7ab65ea213d7" providerId="ADAL" clId="{E6A4552C-1FC9-E640-84A7-079B938FC3C7}"/>
    <pc:docChg chg="undo custSel modSld modMainMaster">
      <pc:chgData name="Jae Chung" userId="95f87405-8f7d-4a23-8f85-7ab65ea213d7" providerId="ADAL" clId="{E6A4552C-1FC9-E640-84A7-079B938FC3C7}" dt="2025-03-17T20:37:15.496" v="79" actId="1076"/>
      <pc:docMkLst>
        <pc:docMk/>
      </pc:docMkLst>
      <pc:sldChg chg="addSp delSp modSp mod">
        <pc:chgData name="Jae Chung" userId="95f87405-8f7d-4a23-8f85-7ab65ea213d7" providerId="ADAL" clId="{E6A4552C-1FC9-E640-84A7-079B938FC3C7}" dt="2025-03-17T20:37:06.149" v="77" actId="1037"/>
        <pc:sldMkLst>
          <pc:docMk/>
          <pc:sldMk cId="823712094" sldId="261"/>
        </pc:sldMkLst>
      </pc:sldChg>
      <pc:sldChg chg="delSp modSp mod">
        <pc:chgData name="Jae Chung" userId="95f87405-8f7d-4a23-8f85-7ab65ea213d7" providerId="ADAL" clId="{E6A4552C-1FC9-E640-84A7-079B938FC3C7}" dt="2025-03-04T00:27:01.968" v="70" actId="14100"/>
        <pc:sldMkLst>
          <pc:docMk/>
          <pc:sldMk cId="2455727387" sldId="265"/>
        </pc:sldMkLst>
      </pc:sldChg>
      <pc:sldMasterChg chg="modSldLayout">
        <pc:chgData name="Jae Chung" userId="95f87405-8f7d-4a23-8f85-7ab65ea213d7" providerId="ADAL" clId="{E6A4552C-1FC9-E640-84A7-079B938FC3C7}" dt="2025-03-17T20:37:15.496" v="79" actId="1076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E6A4552C-1FC9-E640-84A7-079B938FC3C7}" dt="2025-03-17T20:37:15.496" v="79" actId="107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Jae Chung" userId="95f87405-8f7d-4a23-8f85-7ab65ea213d7" providerId="ADAL" clId="{80B6C441-885D-9248-967C-F5E889F08E25}"/>
    <pc:docChg chg="undo custSel modSld modMainMaster">
      <pc:chgData name="Jae Chung" userId="95f87405-8f7d-4a23-8f85-7ab65ea213d7" providerId="ADAL" clId="{80B6C441-885D-9248-967C-F5E889F08E25}" dt="2025-03-17T20:55:25.995" v="73" actId="255"/>
      <pc:docMkLst>
        <pc:docMk/>
      </pc:docMkLst>
      <pc:sldChg chg="addSp modSp mod">
        <pc:chgData name="Jae Chung" userId="95f87405-8f7d-4a23-8f85-7ab65ea213d7" providerId="ADAL" clId="{80B6C441-885D-9248-967C-F5E889F08E25}" dt="2025-03-17T20:55:15.061" v="71" actId="255"/>
        <pc:sldMkLst>
          <pc:docMk/>
          <pc:sldMk cId="823712094" sldId="261"/>
        </pc:sldMkLst>
        <pc:spChg chg="add mod">
          <ac:chgData name="Jae Chung" userId="95f87405-8f7d-4a23-8f85-7ab65ea213d7" providerId="ADAL" clId="{80B6C441-885D-9248-967C-F5E889F08E25}" dt="2025-03-17T20:55:15.061" v="71" actId="255"/>
          <ac:spMkLst>
            <pc:docMk/>
            <pc:sldMk cId="823712094" sldId="261"/>
            <ac:spMk id="5" creationId="{14AD02F6-1BFF-FD06-22E5-E854C44A5044}"/>
          </ac:spMkLst>
        </pc:spChg>
      </pc:sldChg>
      <pc:sldChg chg="addSp modSp mod">
        <pc:chgData name="Jae Chung" userId="95f87405-8f7d-4a23-8f85-7ab65ea213d7" providerId="ADAL" clId="{80B6C441-885D-9248-967C-F5E889F08E25}" dt="2025-03-17T20:55:25.995" v="73" actId="255"/>
        <pc:sldMkLst>
          <pc:docMk/>
          <pc:sldMk cId="2455727387" sldId="265"/>
        </pc:sldMkLst>
        <pc:spChg chg="add mod">
          <ac:chgData name="Jae Chung" userId="95f87405-8f7d-4a23-8f85-7ab65ea213d7" providerId="ADAL" clId="{80B6C441-885D-9248-967C-F5E889F08E25}" dt="2025-03-17T20:55:25.995" v="73" actId="255"/>
          <ac:spMkLst>
            <pc:docMk/>
            <pc:sldMk cId="2455727387" sldId="265"/>
            <ac:spMk id="4" creationId="{263836DF-D6A2-D4C5-9730-AF4BB2CA7EA6}"/>
          </ac:spMkLst>
        </pc:spChg>
      </pc:sldChg>
      <pc:sldMasterChg chg="modSldLayout">
        <pc:chgData name="Jae Chung" userId="95f87405-8f7d-4a23-8f85-7ab65ea213d7" providerId="ADAL" clId="{80B6C441-885D-9248-967C-F5E889F08E25}" dt="2025-03-17T20:55:04.563" v="69" actId="107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80B6C441-885D-9248-967C-F5E889F08E25}" dt="2025-03-17T20:54:45.783" v="62" actId="14100"/>
          <pc:sldLayoutMkLst>
            <pc:docMk/>
            <pc:sldMasterMk cId="4140400327" sldId="2147483660"/>
            <pc:sldLayoutMk cId="403240860" sldId="2147483683"/>
          </pc:sldLayoutMkLst>
          <pc:spChg chg="add mod">
            <ac:chgData name="Jae Chung" userId="95f87405-8f7d-4a23-8f85-7ab65ea213d7" providerId="ADAL" clId="{80B6C441-885D-9248-967C-F5E889F08E25}" dt="2025-03-17T20:54:45.783" v="62" actId="14100"/>
            <ac:spMkLst>
              <pc:docMk/>
              <pc:sldMasterMk cId="4140400327" sldId="2147483660"/>
              <pc:sldLayoutMk cId="403240860" sldId="2147483683"/>
              <ac:spMk id="3" creationId="{7DC2E9B4-E42F-D2B7-426B-69E5A26D1F7E}"/>
            </ac:spMkLst>
          </pc:spChg>
          <pc:picChg chg="add mod modCrop">
            <ac:chgData name="Jae Chung" userId="95f87405-8f7d-4a23-8f85-7ab65ea213d7" providerId="ADAL" clId="{80B6C441-885D-9248-967C-F5E889F08E25}" dt="2025-03-17T20:54:06.129" v="51" actId="732"/>
            <ac:picMkLst>
              <pc:docMk/>
              <pc:sldMasterMk cId="4140400327" sldId="2147483660"/>
              <pc:sldLayoutMk cId="403240860" sldId="2147483683"/>
              <ac:picMk id="2" creationId="{8829E45B-05E0-662E-92FF-795ED15FCBC1}"/>
            </ac:picMkLst>
          </pc:picChg>
        </pc:sldLayoutChg>
        <pc:sldLayoutChg chg="addSp delSp modSp mod">
          <pc:chgData name="Jae Chung" userId="95f87405-8f7d-4a23-8f85-7ab65ea213d7" providerId="ADAL" clId="{80B6C441-885D-9248-967C-F5E889F08E25}" dt="2025-03-17T20:55:04.563" v="69" actId="1076"/>
          <pc:sldLayoutMkLst>
            <pc:docMk/>
            <pc:sldMasterMk cId="4140400327" sldId="2147483660"/>
            <pc:sldLayoutMk cId="2997947936" sldId="2147483688"/>
          </pc:sldLayoutMkLst>
          <pc:spChg chg="add mod">
            <ac:chgData name="Jae Chung" userId="95f87405-8f7d-4a23-8f85-7ab65ea213d7" providerId="ADAL" clId="{80B6C441-885D-9248-967C-F5E889F08E25}" dt="2025-03-17T20:55:04.563" v="69" actId="1076"/>
            <ac:spMkLst>
              <pc:docMk/>
              <pc:sldMasterMk cId="4140400327" sldId="2147483660"/>
              <pc:sldLayoutMk cId="2997947936" sldId="2147483688"/>
              <ac:spMk id="6" creationId="{E3D6E297-1566-FBE1-84E3-EF490FCD1DD5}"/>
            </ac:spMkLst>
          </pc:spChg>
          <pc:picChg chg="add mod">
            <ac:chgData name="Jae Chung" userId="95f87405-8f7d-4a23-8f85-7ab65ea213d7" providerId="ADAL" clId="{80B6C441-885D-9248-967C-F5E889F08E25}" dt="2025-03-17T20:54:24.568" v="56" actId="167"/>
            <ac:picMkLst>
              <pc:docMk/>
              <pc:sldMasterMk cId="4140400327" sldId="2147483660"/>
              <pc:sldLayoutMk cId="2997947936" sldId="2147483688"/>
              <ac:picMk id="2" creationId="{EBCC6489-BFF9-0788-76D4-16287334FFF0}"/>
            </ac:picMkLst>
          </pc:picChg>
        </pc:sldLayoutChg>
      </pc:sldMasterChg>
    </pc:docChg>
  </pc:docChgLst>
  <pc:docChgLst>
    <pc:chgData name="Guest User" userId="S::urn:spo:anon#951755022896493ee45c5f4d23bfc042e54d7a142900f5e589fb9e8c3854895d::" providerId="AD" clId="Web-{18E69207-30B2-E75D-2CE0-FBC65F90F4B8}"/>
    <pc:docChg chg="addSld">
      <pc:chgData name="Guest User" userId="S::urn:spo:anon#951755022896493ee45c5f4d23bfc042e54d7a142900f5e589fb9e8c3854895d::" providerId="AD" clId="Web-{18E69207-30B2-E75D-2CE0-FBC65F90F4B8}" dt="2024-05-29T16:45:14.765" v="1"/>
      <pc:docMkLst>
        <pc:docMk/>
      </pc:docMkLst>
      <pc:sldChg chg="add replId">
        <pc:chgData name="Guest User" userId="S::urn:spo:anon#951755022896493ee45c5f4d23bfc042e54d7a142900f5e589fb9e8c3854895d::" providerId="AD" clId="Web-{18E69207-30B2-E75D-2CE0-FBC65F90F4B8}" dt="2024-05-29T16:45:03.733" v="0"/>
        <pc:sldMkLst>
          <pc:docMk/>
          <pc:sldMk cId="3348279116" sldId="266"/>
        </pc:sldMkLst>
      </pc:sldChg>
      <pc:sldChg chg="add replId">
        <pc:chgData name="Guest User" userId="S::urn:spo:anon#951755022896493ee45c5f4d23bfc042e54d7a142900f5e589fb9e8c3854895d::" providerId="AD" clId="Web-{18E69207-30B2-E75D-2CE0-FBC65F90F4B8}" dt="2024-05-29T16:45:14.765" v="1"/>
        <pc:sldMkLst>
          <pc:docMk/>
          <pc:sldMk cId="3997843790" sldId="267"/>
        </pc:sldMkLst>
      </pc:sldChg>
    </pc:docChg>
  </pc:docChgLst>
  <pc:docChgLst>
    <pc:chgData name="Evan Burnett" userId="S::eburnett@cmrignite.com::e7ddc957-da61-42ca-9888-6105684849d3" providerId="AD" clId="Web-{7FCD9B1F-56F3-F9AD-7207-5187ADCC00BC}"/>
    <pc:docChg chg="modSld">
      <pc:chgData name="Evan Burnett" userId="S::eburnett@cmrignite.com::e7ddc957-da61-42ca-9888-6105684849d3" providerId="AD" clId="Web-{7FCD9B1F-56F3-F9AD-7207-5187ADCC00BC}" dt="2024-06-04T20:27:34.082" v="33"/>
      <pc:docMkLst>
        <pc:docMk/>
      </pc:docMkLst>
      <pc:sldChg chg="delSp modSp">
        <pc:chgData name="Evan Burnett" userId="S::eburnett@cmrignite.com::e7ddc957-da61-42ca-9888-6105684849d3" providerId="AD" clId="Web-{7FCD9B1F-56F3-F9AD-7207-5187ADCC00BC}" dt="2024-06-04T20:27:34.082" v="33"/>
        <pc:sldMkLst>
          <pc:docMk/>
          <pc:sldMk cId="823712094" sldId="261"/>
        </pc:sldMkLst>
      </pc:sldChg>
      <pc:sldChg chg="modSp">
        <pc:chgData name="Evan Burnett" userId="S::eburnett@cmrignite.com::e7ddc957-da61-42ca-9888-6105684849d3" providerId="AD" clId="Web-{7FCD9B1F-56F3-F9AD-7207-5187ADCC00BC}" dt="2024-06-04T20:26:47.065" v="26"/>
        <pc:sldMkLst>
          <pc:docMk/>
          <pc:sldMk cId="2455727387" sldId="265"/>
        </pc:sldMkLst>
      </pc:sldChg>
    </pc:docChg>
  </pc:docChgLst>
  <pc:docChgLst>
    <pc:chgData name="Chaji Yang" userId="4e6a9ab4-4bf5-4d72-838b-d3789445bf9a" providerId="ADAL" clId="{E44E5E05-9D0B-8343-B2FE-F8E5F02398C1}"/>
    <pc:docChg chg="undo custSel modSld modMainMaster">
      <pc:chgData name="Chaji Yang" userId="4e6a9ab4-4bf5-4d72-838b-d3789445bf9a" providerId="ADAL" clId="{E44E5E05-9D0B-8343-B2FE-F8E5F02398C1}" dt="2025-04-04T19:05:02.426" v="34" actId="962"/>
      <pc:docMkLst>
        <pc:docMk/>
      </pc:docMkLst>
      <pc:sldChg chg="addSp delSp modSp mod">
        <pc:chgData name="Chaji Yang" userId="4e6a9ab4-4bf5-4d72-838b-d3789445bf9a" providerId="ADAL" clId="{E44E5E05-9D0B-8343-B2FE-F8E5F02398C1}" dt="2025-04-04T19:05:02.426" v="34" actId="962"/>
        <pc:sldMkLst>
          <pc:docMk/>
          <pc:sldMk cId="823712094" sldId="261"/>
        </pc:sldMkLst>
        <pc:spChg chg="add del">
          <ac:chgData name="Chaji Yang" userId="4e6a9ab4-4bf5-4d72-838b-d3789445bf9a" providerId="ADAL" clId="{E44E5E05-9D0B-8343-B2FE-F8E5F02398C1}" dt="2025-04-01T19:51:23.227" v="23" actId="478"/>
          <ac:spMkLst>
            <pc:docMk/>
            <pc:sldMk cId="823712094" sldId="261"/>
            <ac:spMk id="5" creationId="{14AD02F6-1BFF-FD06-22E5-E854C44A5044}"/>
          </ac:spMkLst>
        </pc:spChg>
        <pc:spChg chg="add mod ord">
          <ac:chgData name="Chaji Yang" userId="4e6a9ab4-4bf5-4d72-838b-d3789445bf9a" providerId="ADAL" clId="{E44E5E05-9D0B-8343-B2FE-F8E5F02398C1}" dt="2025-04-01T19:51:56.069" v="31" actId="13244"/>
          <ac:spMkLst>
            <pc:docMk/>
            <pc:sldMk cId="823712094" sldId="261"/>
            <ac:spMk id="6" creationId="{E80E3BAE-4A92-A2AB-8C14-C2760F3E5713}"/>
          </ac:spMkLst>
        </pc:spChg>
        <pc:spChg chg="add mod">
          <ac:chgData name="Chaji Yang" userId="4e6a9ab4-4bf5-4d72-838b-d3789445bf9a" providerId="ADAL" clId="{E44E5E05-9D0B-8343-B2FE-F8E5F02398C1}" dt="2025-04-01T19:51:27.217" v="25"/>
          <ac:spMkLst>
            <pc:docMk/>
            <pc:sldMk cId="823712094" sldId="261"/>
            <ac:spMk id="7" creationId="{89C7DCA2-AA23-3BD3-8F27-3953DE130F32}"/>
          </ac:spMkLst>
        </pc:spChg>
        <pc:spChg chg="add mod">
          <ac:chgData name="Chaji Yang" userId="4e6a9ab4-4bf5-4d72-838b-d3789445bf9a" providerId="ADAL" clId="{E44E5E05-9D0B-8343-B2FE-F8E5F02398C1}" dt="2025-04-01T19:51:27.217" v="25"/>
          <ac:spMkLst>
            <pc:docMk/>
            <pc:sldMk cId="823712094" sldId="261"/>
            <ac:spMk id="8" creationId="{9A6E683C-638C-6498-7A4A-38BD754070BB}"/>
          </ac:spMkLst>
        </pc:spChg>
        <pc:spChg chg="add mod">
          <ac:chgData name="Chaji Yang" userId="4e6a9ab4-4bf5-4d72-838b-d3789445bf9a" providerId="ADAL" clId="{E44E5E05-9D0B-8343-B2FE-F8E5F02398C1}" dt="2025-04-01T19:51:27.217" v="25"/>
          <ac:spMkLst>
            <pc:docMk/>
            <pc:sldMk cId="823712094" sldId="261"/>
            <ac:spMk id="9" creationId="{53444435-5CC1-4A86-0F19-A0DADC13B6B9}"/>
          </ac:spMkLst>
        </pc:spChg>
        <pc:spChg chg="add mod">
          <ac:chgData name="Chaji Yang" userId="4e6a9ab4-4bf5-4d72-838b-d3789445bf9a" providerId="ADAL" clId="{E44E5E05-9D0B-8343-B2FE-F8E5F02398C1}" dt="2025-04-01T19:51:27.217" v="25"/>
          <ac:spMkLst>
            <pc:docMk/>
            <pc:sldMk cId="823712094" sldId="261"/>
            <ac:spMk id="18" creationId="{D6334D53-9C64-4229-511F-4EF34F2EE868}"/>
          </ac:spMkLst>
        </pc:spChg>
        <pc:spChg chg="add mod">
          <ac:chgData name="Chaji Yang" userId="4e6a9ab4-4bf5-4d72-838b-d3789445bf9a" providerId="ADAL" clId="{E44E5E05-9D0B-8343-B2FE-F8E5F02398C1}" dt="2025-04-01T19:51:27.217" v="25"/>
          <ac:spMkLst>
            <pc:docMk/>
            <pc:sldMk cId="823712094" sldId="261"/>
            <ac:spMk id="20" creationId="{477FE900-A9E7-A700-5C92-09953AB476EB}"/>
          </ac:spMkLst>
        </pc:spChg>
        <pc:spChg chg="add mod">
          <ac:chgData name="Chaji Yang" userId="4e6a9ab4-4bf5-4d72-838b-d3789445bf9a" providerId="ADAL" clId="{E44E5E05-9D0B-8343-B2FE-F8E5F02398C1}" dt="2025-04-01T19:51:27.217" v="25"/>
          <ac:spMkLst>
            <pc:docMk/>
            <pc:sldMk cId="823712094" sldId="261"/>
            <ac:spMk id="22" creationId="{5A47F859-3F26-12CC-DE27-AC8AD3C94C38}"/>
          </ac:spMkLst>
        </pc:spChg>
        <pc:spChg chg="add mod">
          <ac:chgData name="Chaji Yang" userId="4e6a9ab4-4bf5-4d72-838b-d3789445bf9a" providerId="ADAL" clId="{E44E5E05-9D0B-8343-B2FE-F8E5F02398C1}" dt="2025-04-01T19:51:27.217" v="25"/>
          <ac:spMkLst>
            <pc:docMk/>
            <pc:sldMk cId="823712094" sldId="261"/>
            <ac:spMk id="23" creationId="{063B587E-2BC9-C729-737A-1730E279AC00}"/>
          </ac:spMkLst>
        </pc:spChg>
        <pc:picChg chg="mod">
          <ac:chgData name="Chaji Yang" userId="4e6a9ab4-4bf5-4d72-838b-d3789445bf9a" providerId="ADAL" clId="{E44E5E05-9D0B-8343-B2FE-F8E5F02398C1}" dt="2025-04-04T19:05:02.426" v="34" actId="962"/>
          <ac:picMkLst>
            <pc:docMk/>
            <pc:sldMk cId="823712094" sldId="261"/>
            <ac:picMk id="11" creationId="{13733081-343C-9DD3-A1E5-3671441A133B}"/>
          </ac:picMkLst>
        </pc:picChg>
        <pc:picChg chg="add mod">
          <ac:chgData name="Chaji Yang" userId="4e6a9ab4-4bf5-4d72-838b-d3789445bf9a" providerId="ADAL" clId="{E44E5E05-9D0B-8343-B2FE-F8E5F02398C1}" dt="2025-04-01T19:51:27.217" v="25"/>
          <ac:picMkLst>
            <pc:docMk/>
            <pc:sldMk cId="823712094" sldId="261"/>
            <ac:picMk id="12" creationId="{63F187E8-F6C4-3663-90ED-E00DE0773E6C}"/>
          </ac:picMkLst>
        </pc:picChg>
        <pc:picChg chg="add mod">
          <ac:chgData name="Chaji Yang" userId="4e6a9ab4-4bf5-4d72-838b-d3789445bf9a" providerId="ADAL" clId="{E44E5E05-9D0B-8343-B2FE-F8E5F02398C1}" dt="2025-04-01T19:51:27.217" v="25"/>
          <ac:picMkLst>
            <pc:docMk/>
            <pc:sldMk cId="823712094" sldId="261"/>
            <ac:picMk id="19" creationId="{FD3D26D0-4D37-F92C-53BB-DDA040339443}"/>
          </ac:picMkLst>
        </pc:picChg>
      </pc:sldChg>
      <pc:sldChg chg="addSp delSp modSp mod">
        <pc:chgData name="Chaji Yang" userId="4e6a9ab4-4bf5-4d72-838b-d3789445bf9a" providerId="ADAL" clId="{E44E5E05-9D0B-8343-B2FE-F8E5F02398C1}" dt="2025-04-01T19:51:49.722" v="30" actId="13244"/>
        <pc:sldMkLst>
          <pc:docMk/>
          <pc:sldMk cId="2455727387" sldId="265"/>
        </pc:sldMkLst>
        <pc:spChg chg="add mod ord">
          <ac:chgData name="Chaji Yang" userId="4e6a9ab4-4bf5-4d72-838b-d3789445bf9a" providerId="ADAL" clId="{E44E5E05-9D0B-8343-B2FE-F8E5F02398C1}" dt="2025-04-01T19:51:49.722" v="30" actId="13244"/>
          <ac:spMkLst>
            <pc:docMk/>
            <pc:sldMk cId="2455727387" sldId="265"/>
            <ac:spMk id="5" creationId="{6F0AC854-3B33-3BB1-D34F-56CC5AA6BC71}"/>
          </ac:spMkLst>
        </pc:spChg>
        <pc:spChg chg="add mod">
          <ac:chgData name="Chaji Yang" userId="4e6a9ab4-4bf5-4d72-838b-d3789445bf9a" providerId="ADAL" clId="{E44E5E05-9D0B-8343-B2FE-F8E5F02398C1}" dt="2025-04-01T19:51:06.561" v="21"/>
          <ac:spMkLst>
            <pc:docMk/>
            <pc:sldMk cId="2455727387" sldId="265"/>
            <ac:spMk id="6" creationId="{F22B55A5-5C2B-8018-81CC-83CA277A0D82}"/>
          </ac:spMkLst>
        </pc:spChg>
        <pc:picChg chg="add mod">
          <ac:chgData name="Chaji Yang" userId="4e6a9ab4-4bf5-4d72-838b-d3789445bf9a" providerId="ADAL" clId="{E44E5E05-9D0B-8343-B2FE-F8E5F02398C1}" dt="2025-04-01T19:51:06.561" v="21"/>
          <ac:picMkLst>
            <pc:docMk/>
            <pc:sldMk cId="2455727387" sldId="265"/>
            <ac:picMk id="7" creationId="{7C48958F-0F80-5F76-C901-580C419B2D00}"/>
          </ac:picMkLst>
        </pc:picChg>
      </pc:sldChg>
      <pc:sldMasterChg chg="modSldLayout">
        <pc:chgData name="Chaji Yang" userId="4e6a9ab4-4bf5-4d72-838b-d3789445bf9a" providerId="ADAL" clId="{E44E5E05-9D0B-8343-B2FE-F8E5F02398C1}" dt="2025-04-01T18:56:57.438" v="19" actId="1076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E44E5E05-9D0B-8343-B2FE-F8E5F02398C1}" dt="2025-04-01T18:56:57.438" v="19" actId="1076"/>
          <pc:sldLayoutMkLst>
            <pc:docMk/>
            <pc:sldMasterMk cId="4140400327" sldId="2147483660"/>
            <pc:sldLayoutMk cId="2997947936" sldId="2147483688"/>
          </pc:sldLayoutMkLst>
          <pc:spChg chg="add mod">
            <ac:chgData name="Chaji Yang" userId="4e6a9ab4-4bf5-4d72-838b-d3789445bf9a" providerId="ADAL" clId="{E44E5E05-9D0B-8343-B2FE-F8E5F02398C1}" dt="2025-04-01T18:56:57.438" v="19" actId="1076"/>
            <ac:spMkLst>
              <pc:docMk/>
              <pc:sldMasterMk cId="4140400327" sldId="2147483660"/>
              <pc:sldLayoutMk cId="2997947936" sldId="2147483688"/>
              <ac:spMk id="5" creationId="{90D2A83D-D828-B00A-7DCB-7A0E46BD7B83}"/>
            </ac:spMkLst>
          </pc:spChg>
        </pc:sldLayoutChg>
      </pc:sldMasterChg>
    </pc:docChg>
  </pc:docChgLst>
  <pc:docChgLst>
    <pc:chgData name="Woojung Hwang" userId="2f48344a-4cb6-44e2-85e0-9b0e9e1067a5" providerId="ADAL" clId="{6079065A-822E-F54E-B0AB-8CF8EA16D434}"/>
    <pc:docChg chg="undo custSel modSld modMainMaster">
      <pc:chgData name="Woojung Hwang" userId="2f48344a-4cb6-44e2-85e0-9b0e9e1067a5" providerId="ADAL" clId="{6079065A-822E-F54E-B0AB-8CF8EA16D434}" dt="2024-05-29T14:16:41.247" v="219" actId="20577"/>
      <pc:docMkLst>
        <pc:docMk/>
      </pc:docMkLst>
      <pc:sldChg chg="addSp delSp modSp mod">
        <pc:chgData name="Woojung Hwang" userId="2f48344a-4cb6-44e2-85e0-9b0e9e1067a5" providerId="ADAL" clId="{6079065A-822E-F54E-B0AB-8CF8EA16D434}" dt="2024-05-29T14:16:41.247" v="219" actId="20577"/>
        <pc:sldMkLst>
          <pc:docMk/>
          <pc:sldMk cId="823712094" sldId="261"/>
        </pc:sldMkLst>
      </pc:sldChg>
      <pc:sldMasterChg chg="modSldLayout">
        <pc:chgData name="Woojung Hwang" userId="2f48344a-4cb6-44e2-85e0-9b0e9e1067a5" providerId="ADAL" clId="{6079065A-822E-F54E-B0AB-8CF8EA16D434}" dt="2024-05-29T14:16:12.860" v="208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6079065A-822E-F54E-B0AB-8CF8EA16D434}" dt="2024-05-24T18:28:11.306" v="171" actId="21"/>
          <pc:sldLayoutMkLst>
            <pc:docMk/>
            <pc:sldMasterMk cId="4140400327" sldId="2147483660"/>
            <pc:sldLayoutMk cId="403240860" sldId="2147483683"/>
          </pc:sldLayoutMkLst>
        </pc:sldLayoutChg>
        <pc:sldLayoutChg chg="addSp delSp modSp mod">
          <pc:chgData name="Woojung Hwang" userId="2f48344a-4cb6-44e2-85e0-9b0e9e1067a5" providerId="ADAL" clId="{6079065A-822E-F54E-B0AB-8CF8EA16D434}" dt="2024-05-29T14:16:12.860" v="208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6700" y="857250"/>
            <a:ext cx="990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9E45B-05E0-662E-92FF-795ED15F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-1" y="-1"/>
            <a:ext cx="3429001" cy="4148421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DC2E9B4-E42F-D2B7-426B-69E5A26D1F7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C6489-BFF9-0788-76D4-16287334F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47126"/>
            <a:ext cx="2891790" cy="2891790"/>
          </a:xfrm>
          <a:prstGeom prst="rect">
            <a:avLst/>
          </a:prstGeom>
        </p:spPr>
      </p:pic>
      <p:pic>
        <p:nvPicPr>
          <p:cNvPr id="3" name="Picture 2" descr="A blue rectangular object">
            <a:extLst>
              <a:ext uri="{FF2B5EF4-FFF2-40B4-BE49-F238E27FC236}">
                <a16:creationId xmlns:a16="http://schemas.microsoft.com/office/drawing/2014/main" id="{0A68392B-76E2-4FE7-6E28-EDC35F959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98275"/>
            <a:ext cx="3429000" cy="250272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3D6E297-1566-FBE1-84E3-EF490FCD1DD5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90D2A83D-D828-B00A-7DCB-7A0E46BD7B83}"/>
              </a:ext>
            </a:extLst>
          </p:cNvPr>
          <p:cNvSpPr txBox="1"/>
          <p:nvPr userDrawn="1"/>
        </p:nvSpPr>
        <p:spPr>
          <a:xfrm>
            <a:off x="357250" y="7239484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4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0AC854-3B33-3BB1-D34F-56CC5AA6BC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3605" y="4251862"/>
            <a:ext cx="2835538" cy="96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¡Más Alimentos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Saludables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para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Niños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con SUN Bucks!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63836DF-D6A2-D4C5-9730-AF4BB2CA7EA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B55A5-5C2B-8018-81CC-83CA277A0D82}"/>
              </a:ext>
            </a:extLst>
          </p:cNvPr>
          <p:cNvSpPr txBox="1">
            <a:spLocks/>
          </p:cNvSpPr>
          <p:nvPr/>
        </p:nvSpPr>
        <p:spPr>
          <a:xfrm>
            <a:off x="343605" y="5607563"/>
            <a:ext cx="2863214" cy="1140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300" dirty="0">
                <a:solidFill>
                  <a:srgbClr val="595959"/>
                </a:solidFill>
              </a:rPr>
              <a:t>El </a:t>
            </a:r>
            <a:r>
              <a:rPr lang="en-US" sz="1300" dirty="0" err="1">
                <a:solidFill>
                  <a:srgbClr val="595959"/>
                </a:solidFill>
              </a:rPr>
              <a:t>programa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ofrece</a:t>
            </a:r>
            <a:r>
              <a:rPr lang="en-US" sz="1300" dirty="0">
                <a:solidFill>
                  <a:srgbClr val="595959"/>
                </a:solidFill>
              </a:rPr>
              <a:t> un </a:t>
            </a:r>
            <a:r>
              <a:rPr lang="en-US" sz="1300" dirty="0" err="1">
                <a:solidFill>
                  <a:srgbClr val="595959"/>
                </a:solidFill>
              </a:rPr>
              <a:t>beneficio</a:t>
            </a:r>
            <a:r>
              <a:rPr lang="en-US" sz="1300" dirty="0">
                <a:solidFill>
                  <a:srgbClr val="595959"/>
                </a:solidFill>
              </a:rPr>
              <a:t> de $120 para </a:t>
            </a:r>
            <a:r>
              <a:rPr lang="en-US" sz="1300" dirty="0" err="1">
                <a:solidFill>
                  <a:srgbClr val="595959"/>
                </a:solidFill>
              </a:rPr>
              <a:t>alimentos</a:t>
            </a:r>
            <a:r>
              <a:rPr lang="en-US" sz="1300" dirty="0">
                <a:solidFill>
                  <a:srgbClr val="595959"/>
                </a:solidFill>
              </a:rPr>
              <a:t> a </a:t>
            </a:r>
            <a:r>
              <a:rPr lang="en-US" sz="1300" dirty="0" err="1">
                <a:solidFill>
                  <a:srgbClr val="595959"/>
                </a:solidFill>
              </a:rPr>
              <a:t>niños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elegibles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en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edad</a:t>
            </a:r>
            <a:r>
              <a:rPr lang="en-US" sz="1300" dirty="0">
                <a:solidFill>
                  <a:srgbClr val="595959"/>
                </a:solidFill>
              </a:rPr>
              <a:t> escolar, para que </a:t>
            </a:r>
            <a:r>
              <a:rPr lang="en-US" sz="1300" dirty="0" err="1">
                <a:solidFill>
                  <a:srgbClr val="595959"/>
                </a:solidFill>
              </a:rPr>
              <a:t>pueda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comprarles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más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alimentos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saludables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durante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verano</a:t>
            </a:r>
            <a:r>
              <a:rPr lang="en-US" sz="1300" dirty="0">
                <a:solidFill>
                  <a:srgbClr val="595959"/>
                </a:solidFill>
              </a:rPr>
              <a:t>.</a:t>
            </a:r>
          </a:p>
        </p:txBody>
      </p:sp>
      <p:pic>
        <p:nvPicPr>
          <p:cNvPr id="7" name="Picture 6" descr="SUN Bucks logo">
            <a:extLst>
              <a:ext uri="{FF2B5EF4-FFF2-40B4-BE49-F238E27FC236}">
                <a16:creationId xmlns:a16="http://schemas.microsoft.com/office/drawing/2014/main" id="{7C48958F-0F80-5F76-C901-580C419B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3457" y="6830396"/>
            <a:ext cx="1603495" cy="8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0">
            <a:extLst>
              <a:ext uri="{FF2B5EF4-FFF2-40B4-BE49-F238E27FC236}">
                <a16:creationId xmlns:a16="http://schemas.microsoft.com/office/drawing/2014/main" id="{E80E3BAE-4A92-A2AB-8C14-C2760F3E57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00" y="-264429"/>
            <a:ext cx="2741903" cy="2506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32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ECE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 Side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4AD02F6-1BFF-FD06-22E5-E854C44A5044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9C7DCA2-AA23-3BD3-8F27-3953DE130F32}"/>
              </a:ext>
            </a:extLst>
          </p:cNvPr>
          <p:cNvSpPr txBox="1">
            <a:spLocks/>
          </p:cNvSpPr>
          <p:nvPr/>
        </p:nvSpPr>
        <p:spPr>
          <a:xfrm>
            <a:off x="249581" y="3223771"/>
            <a:ext cx="2728075" cy="33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¿Por </a:t>
            </a:r>
            <a:r>
              <a:rPr lang="en-US" sz="15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qué</a:t>
            </a: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Bucks?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6E683C-638C-6498-7A4A-38BD754070BB}"/>
              </a:ext>
            </a:extLst>
          </p:cNvPr>
          <p:cNvSpPr txBox="1">
            <a:spLocks/>
          </p:cNvSpPr>
          <p:nvPr/>
        </p:nvSpPr>
        <p:spPr>
          <a:xfrm>
            <a:off x="252874" y="3565066"/>
            <a:ext cx="2932406" cy="19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10" indent="-194310">
              <a:buFont typeface="Arial" panose="020B0604020202020204" pitchFamily="34" charset="0"/>
              <a:buChar char="•"/>
              <a:defRPr/>
            </a:pPr>
            <a:r>
              <a:rPr lang="en-US" sz="1300" dirty="0" err="1">
                <a:solidFill>
                  <a:srgbClr val="595959"/>
                </a:solidFill>
              </a:rPr>
              <a:t>Beneficio</a:t>
            </a:r>
            <a:r>
              <a:rPr lang="en-US" sz="1300" dirty="0">
                <a:solidFill>
                  <a:srgbClr val="595959"/>
                </a:solidFill>
              </a:rPr>
              <a:t> de $120 </a:t>
            </a:r>
            <a:r>
              <a:rPr lang="en-US" sz="1300" dirty="0" err="1">
                <a:solidFill>
                  <a:srgbClr val="595959"/>
                </a:solidFill>
              </a:rPr>
              <a:t>por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cada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niño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elegible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en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edad</a:t>
            </a:r>
            <a:r>
              <a:rPr lang="en-US" sz="1300" dirty="0">
                <a:solidFill>
                  <a:srgbClr val="595959"/>
                </a:solidFill>
              </a:rPr>
              <a:t> escolar.</a:t>
            </a:r>
          </a:p>
          <a:p>
            <a:pPr marL="194310" indent="-19431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595959"/>
                </a:solidFill>
              </a:rPr>
              <a:t>Los </a:t>
            </a:r>
            <a:r>
              <a:rPr lang="en-US" sz="1300" dirty="0" err="1">
                <a:solidFill>
                  <a:srgbClr val="595959"/>
                </a:solidFill>
              </a:rPr>
              <a:t>beneficios</a:t>
            </a:r>
            <a:r>
              <a:rPr lang="en-US" sz="1300" dirty="0">
                <a:solidFill>
                  <a:srgbClr val="595959"/>
                </a:solidFill>
              </a:rPr>
              <a:t> de SUN Bucks se </a:t>
            </a:r>
            <a:r>
              <a:rPr lang="en-US" sz="1300" dirty="0" err="1">
                <a:solidFill>
                  <a:srgbClr val="595959"/>
                </a:solidFill>
              </a:rPr>
              <a:t>pueden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recibir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además</a:t>
            </a:r>
            <a:r>
              <a:rPr lang="en-US" sz="1300" dirty="0">
                <a:solidFill>
                  <a:srgbClr val="595959"/>
                </a:solidFill>
              </a:rPr>
              <a:t> de </a:t>
            </a:r>
            <a:r>
              <a:rPr lang="en-US" sz="1300" dirty="0" err="1">
                <a:solidFill>
                  <a:srgbClr val="595959"/>
                </a:solidFill>
              </a:rPr>
              <a:t>otros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beneficios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gratuitos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como</a:t>
            </a:r>
            <a:r>
              <a:rPr lang="en-US" sz="1300" dirty="0">
                <a:solidFill>
                  <a:srgbClr val="595959"/>
                </a:solidFill>
              </a:rPr>
              <a:t> SUN Meals, SNAP y WIC. </a:t>
            </a:r>
          </a:p>
          <a:p>
            <a:pPr marL="194310" indent="-19431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595959"/>
                </a:solidFill>
              </a:rPr>
              <a:t>Elija </a:t>
            </a:r>
            <a:r>
              <a:rPr lang="en-US" sz="1300" dirty="0" err="1">
                <a:solidFill>
                  <a:srgbClr val="595959"/>
                </a:solidFill>
              </a:rPr>
              <a:t>los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alimentos</a:t>
            </a:r>
            <a:r>
              <a:rPr lang="en-US" sz="1300" dirty="0">
                <a:solidFill>
                  <a:srgbClr val="595959"/>
                </a:solidFill>
              </a:rPr>
              <a:t> que les </a:t>
            </a:r>
            <a:r>
              <a:rPr lang="en-US" sz="1300" dirty="0" err="1">
                <a:solidFill>
                  <a:srgbClr val="595959"/>
                </a:solidFill>
              </a:rPr>
              <a:t>gustan</a:t>
            </a:r>
            <a:r>
              <a:rPr lang="en-US" sz="1300" dirty="0">
                <a:solidFill>
                  <a:srgbClr val="595959"/>
                </a:solidFill>
              </a:rPr>
              <a:t> a sus </a:t>
            </a:r>
            <a:r>
              <a:rPr lang="en-US" sz="1300" dirty="0" err="1">
                <a:solidFill>
                  <a:srgbClr val="595959"/>
                </a:solidFill>
              </a:rPr>
              <a:t>hijos</a:t>
            </a:r>
            <a:r>
              <a:rPr lang="en-US" sz="1300" dirty="0">
                <a:solidFill>
                  <a:srgbClr val="595959"/>
                </a:solidFill>
              </a:rPr>
              <a:t> y </a:t>
            </a:r>
            <a:r>
              <a:rPr lang="en-US" sz="1300" dirty="0" err="1">
                <a:solidFill>
                  <a:srgbClr val="595959"/>
                </a:solidFill>
              </a:rPr>
              <a:t>manténgalos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llenos</a:t>
            </a:r>
            <a:r>
              <a:rPr lang="en-US" sz="1300" dirty="0">
                <a:solidFill>
                  <a:srgbClr val="595959"/>
                </a:solidFill>
              </a:rPr>
              <a:t> de </a:t>
            </a:r>
            <a:r>
              <a:rPr lang="en-US" sz="1300" dirty="0" err="1">
                <a:solidFill>
                  <a:srgbClr val="595959"/>
                </a:solidFill>
              </a:rPr>
              <a:t>energía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durante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verano</a:t>
            </a:r>
            <a:r>
              <a:rPr lang="en-US" sz="1300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44435-5CC1-4A86-0F19-A0DADC13B6B9}"/>
              </a:ext>
            </a:extLst>
          </p:cNvPr>
          <p:cNvSpPr txBox="1"/>
          <p:nvPr/>
        </p:nvSpPr>
        <p:spPr>
          <a:xfrm>
            <a:off x="260282" y="5704176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Placeholder 8" descr="QR code">
            <a:extLst>
              <a:ext uri="{FF2B5EF4-FFF2-40B4-BE49-F238E27FC236}">
                <a16:creationId xmlns:a16="http://schemas.microsoft.com/office/drawing/2014/main" id="{13733081-343C-9DD3-A1E5-3671441A1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23024" y="5759362"/>
            <a:ext cx="672797" cy="646331"/>
          </a:xfrm>
          <a:prstGeom prst="rect">
            <a:avLst/>
          </a:prstGeom>
        </p:spPr>
      </p:pic>
      <p:pic>
        <p:nvPicPr>
          <p:cNvPr id="12" name="Picture 11" descr="Email">
            <a:extLst>
              <a:ext uri="{FF2B5EF4-FFF2-40B4-BE49-F238E27FC236}">
                <a16:creationId xmlns:a16="http://schemas.microsoft.com/office/drawing/2014/main" id="{63F187E8-F6C4-3663-90ED-E00DE0773E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3" y="6550484"/>
            <a:ext cx="165581" cy="159419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6334D53-9C64-4229-511F-4EF34F2EE868}"/>
              </a:ext>
            </a:extLst>
          </p:cNvPr>
          <p:cNvSpPr txBox="1">
            <a:spLocks/>
          </p:cNvSpPr>
          <p:nvPr/>
        </p:nvSpPr>
        <p:spPr>
          <a:xfrm>
            <a:off x="514674" y="65031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19" name="Picture 18" descr="Phone">
            <a:extLst>
              <a:ext uri="{FF2B5EF4-FFF2-40B4-BE49-F238E27FC236}">
                <a16:creationId xmlns:a16="http://schemas.microsoft.com/office/drawing/2014/main" id="{FD3D26D0-4D37-F92C-53BB-DDA0403394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93" y="6755468"/>
            <a:ext cx="165581" cy="159087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77FE900-A9E7-A700-5C92-09953AB476EB}"/>
              </a:ext>
            </a:extLst>
          </p:cNvPr>
          <p:cNvSpPr txBox="1">
            <a:spLocks/>
          </p:cNvSpPr>
          <p:nvPr/>
        </p:nvSpPr>
        <p:spPr>
          <a:xfrm>
            <a:off x="514674" y="66972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21" name="Picture 20" descr="Website">
            <a:extLst>
              <a:ext uri="{FF2B5EF4-FFF2-40B4-BE49-F238E27FC236}">
                <a16:creationId xmlns:a16="http://schemas.microsoft.com/office/drawing/2014/main" id="{4DEEB6A6-F86E-FA97-F33A-00230A2CC2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14" y="6948211"/>
            <a:ext cx="168061" cy="161808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A47F859-3F26-12CC-DE27-AC8AD3C94C38}"/>
              </a:ext>
            </a:extLst>
          </p:cNvPr>
          <p:cNvSpPr txBox="1">
            <a:spLocks/>
          </p:cNvSpPr>
          <p:nvPr/>
        </p:nvSpPr>
        <p:spPr>
          <a:xfrm>
            <a:off x="514673" y="69071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063B587E-2BC9-C729-737A-1730E279AC00}"/>
              </a:ext>
            </a:extLst>
          </p:cNvPr>
          <p:cNvSpPr txBox="1">
            <a:spLocks/>
          </p:cNvSpPr>
          <p:nvPr/>
        </p:nvSpPr>
        <p:spPr>
          <a:xfrm>
            <a:off x="2352457" y="7476969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82371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2025-04-04T21:11:26+00:00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6N43MEY3ZP3S-407578889-41018</_dlc_DocId>
    <_dlc_DocIdUrl xmlns="2cbf940b-6aba-4986-a9fb-a77064a2dcb6">
      <Url>https://usdagcc.sharepoint.com/sites/FNS-OPS-CommsD/_layouts/15/DocIdRedir.aspx?ID=6N43MEY3ZP3S-407578889-41018</Url>
      <Description>6N43MEY3ZP3S-407578889-41018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ABAC8DD-794E-431A-82B5-C562B894F81C}"/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5ADCB-48CE-4EAC-B76F-30F11ED94175}">
  <ds:schemaRefs>
    <ds:schemaRef ds:uri="http://www.w3.org/XML/1998/namespace"/>
    <ds:schemaRef ds:uri="http://schemas.microsoft.com/office/2006/documentManagement/types"/>
    <ds:schemaRef ds:uri="http://purl.org/dc/elements/1.1/"/>
    <ds:schemaRef ds:uri="f720b77b-acc1-431f-a0e0-abbb3425c4d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8a26b81-0323-4ee7-a678-12700234d145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D6601CA-D194-4938-BAD8-338446C132D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128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¡Más Alimentos Saludables para Niños con SUN Bucks!</vt:lpstr>
      <vt:lpstr>Back 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 AND STORY</dc:title>
  <dc:creator>Woojung Hwang</dc:creator>
  <cp:lastModifiedBy>Chaji Yang</cp:lastModifiedBy>
  <cp:revision>22</cp:revision>
  <cp:lastPrinted>2024-05-20T20:54:40Z</cp:lastPrinted>
  <dcterms:created xsi:type="dcterms:W3CDTF">2024-04-02T13:38:55Z</dcterms:created>
  <dcterms:modified xsi:type="dcterms:W3CDTF">2025-04-04T19:05:05Z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5295a02d-0e96-4ab8-973e-e05be32c091f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