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sldIdLst>
    <p:sldId id="259" r:id="rId5"/>
  </p:sldIdLst>
  <p:sldSz cx="64008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B5B8A-AC49-BED2-4B04-48330E72B2FD}" name="Evan Burnett" initials="EB" userId="S::eburnett@cmrignite.com::e7ddc957-da61-42ca-9888-610568484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F2F118-C1D0-8FE5-3E61-B0B160356B6D}" v="4" dt="2025-03-26T17:40:42.769"/>
    <p1510:client id="{9DCB9F46-74F4-3567-A3C7-D3E6EEFCF7F8}" v="30" dt="2025-03-26T17:20:25.943"/>
    <p1510:client id="{A57A0C8A-82F0-9DD6-24A5-514EC9D0A4DF}" v="10" dt="2025-03-26T17:16:22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9"/>
    <p:restoredTop sz="94726"/>
  </p:normalViewPr>
  <p:slideViewPr>
    <p:cSldViewPr snapToGrid="0">
      <p:cViewPr varScale="1">
        <p:scale>
          <a:sx n="87" d="100"/>
          <a:sy n="87" d="100"/>
        </p:scale>
        <p:origin x="2034" y="96"/>
      </p:cViewPr>
      <p:guideLst>
        <p:guide orient="horz" pos="2448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F07669-FE20-39FB-1D74-60B2E4A829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542" t="28016" r="24536"/>
          <a:stretch/>
        </p:blipFill>
        <p:spPr>
          <a:xfrm>
            <a:off x="0" y="-2384"/>
            <a:ext cx="3200400" cy="387185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DA75A65-696D-B56B-5969-F438073C7B26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46255" y="489104"/>
            <a:ext cx="2294101" cy="2294101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4683CD-0FFE-9F5C-7F42-82167845C8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6500" y="354067"/>
            <a:ext cx="2628900" cy="26289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EB3F76FB-B73B-F1F3-351B-B14D02BF2C5B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47111" y="495315"/>
            <a:ext cx="2327677" cy="232767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5" name="Picture 4" descr="A blue rectangular object">
            <a:extLst>
              <a:ext uri="{FF2B5EF4-FFF2-40B4-BE49-F238E27FC236}">
                <a16:creationId xmlns:a16="http://schemas.microsoft.com/office/drawing/2014/main" id="{10485468-B2CA-5147-B6AB-D68F85E5B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666" b="5087"/>
          <a:stretch/>
        </p:blipFill>
        <p:spPr>
          <a:xfrm>
            <a:off x="3200400" y="5396997"/>
            <a:ext cx="3200400" cy="237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32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">
          <p15:clr>
            <a:srgbClr val="FBAE40"/>
          </p15:clr>
        </p15:guide>
        <p15:guide id="2" pos="2016">
          <p15:clr>
            <a:srgbClr val="FBAE40"/>
          </p15:clr>
        </p15:guide>
        <p15:guide id="3" orient="horz" pos="4826">
          <p15:clr>
            <a:srgbClr val="FBAE40"/>
          </p15:clr>
        </p15:guide>
        <p15:guide id="4" pos="3962">
          <p15:clr>
            <a:srgbClr val="FBAE40"/>
          </p15:clr>
        </p15:guide>
        <p15:guide id="5" pos="70">
          <p15:clr>
            <a:srgbClr val="FBAE40"/>
          </p15:clr>
        </p15:guide>
        <p15:guide id="6" orient="horz" pos="163">
          <p15:clr>
            <a:srgbClr val="FBAE40"/>
          </p15:clr>
        </p15:guide>
        <p15:guide id="7" orient="horz" pos="4756">
          <p15:clr>
            <a:srgbClr val="FBAE40"/>
          </p15:clr>
        </p15:guide>
        <p15:guide id="8" pos="162">
          <p15:clr>
            <a:srgbClr val="FBAE40"/>
          </p15:clr>
        </p15:guide>
        <p15:guide id="9" pos="3893">
          <p15:clr>
            <a:srgbClr val="FBAE40"/>
          </p15:clr>
        </p15:guide>
        <p15:guide id="10" pos="1923">
          <p15:clr>
            <a:srgbClr val="FBAE40"/>
          </p15:clr>
        </p15:guide>
        <p15:guide id="11" pos="21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413810"/>
            <a:ext cx="552069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2069042"/>
            <a:ext cx="552069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F3594-1D28-F847-88AE-0AEA6B8CC8E1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7203865"/>
            <a:ext cx="21602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80094-CCB2-8B40-B6BB-6BA2957ABF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6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20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94FBC43-5211-7987-7D2B-05E2984F412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758148-6E28-8792-4E9F-1AA748C53FF1}"/>
              </a:ext>
            </a:extLst>
          </p:cNvPr>
          <p:cNvSpPr txBox="1">
            <a:spLocks/>
          </p:cNvSpPr>
          <p:nvPr/>
        </p:nvSpPr>
        <p:spPr>
          <a:xfrm>
            <a:off x="191205" y="4031438"/>
            <a:ext cx="2824163" cy="968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kumimoji="0" lang="vi" sz="2200" b="1" u="none" strike="noStrike" kern="1200" cap="none" spc="0" normalizeH="0" baseline="0" dirty="0">
                <a:ln>
                  <a:noFill/>
                </a:ln>
                <a:solidFill>
                  <a:srgbClr val="00A4A4"/>
                </a:solidFill>
                <a:effectLst/>
                <a:uLnTx/>
                <a:uFillTx/>
              </a:rPr>
              <a:t>Thêm nhiều Thực phẩm Lành mạnh cho Trẻ em tham gia SUN Bucks!</a:t>
            </a:r>
            <a:endParaRPr lang="vi" sz="2200" b="1" dirty="0">
              <a:solidFill>
                <a:srgbClr val="00A4A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F532-EE2F-D325-C0B3-F33425FD1890}"/>
              </a:ext>
            </a:extLst>
          </p:cNvPr>
          <p:cNvSpPr txBox="1">
            <a:spLocks/>
          </p:cNvSpPr>
          <p:nvPr/>
        </p:nvSpPr>
        <p:spPr>
          <a:xfrm>
            <a:off x="191205" y="5467863"/>
            <a:ext cx="2743201" cy="144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</a:pPr>
            <a:r>
              <a:rPr lang="vi" sz="1300" b="0" i="0" u="none" baseline="0"/>
              <a:t>Chương trình cung cấp $120 phúc lợi hàng tạp hóa cho trẻ em đủ điều kiện trong độ tuổi đi học để bạn mua thêm thực phẩm lành mạnh cho trẻ vào mùa hè. </a:t>
            </a:r>
          </a:p>
        </p:txBody>
      </p:sp>
      <p:pic>
        <p:nvPicPr>
          <p:cNvPr id="5" name="Picture 4" descr="Biểu tượng SUN Bucks ">
            <a:extLst>
              <a:ext uri="{FF2B5EF4-FFF2-40B4-BE49-F238E27FC236}">
                <a16:creationId xmlns:a16="http://schemas.microsoft.com/office/drawing/2014/main" id="{CB72E5E0-09DA-EE2A-8531-96B5B24CE8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1057" y="6716096"/>
            <a:ext cx="1603495" cy="852525"/>
          </a:xfrm>
          <a:prstGeom prst="rect">
            <a:avLst/>
          </a:prstGeom>
        </p:spPr>
      </p:pic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751108C-D18F-B41E-27A7-C1E13D8EB5C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47111" y="495315"/>
            <a:ext cx="2327677" cy="232767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vi" sz="12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C1AE223-4337-8294-DDFF-5656DF292874}"/>
              </a:ext>
            </a:extLst>
          </p:cNvPr>
          <p:cNvSpPr txBox="1">
            <a:spLocks/>
          </p:cNvSpPr>
          <p:nvPr/>
        </p:nvSpPr>
        <p:spPr>
          <a:xfrm>
            <a:off x="3346383" y="3061300"/>
            <a:ext cx="2728075" cy="332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vi" sz="15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Tại sao nên tham gia </a:t>
            </a:r>
            <a:br>
              <a:rPr lang="vi" sz="15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vi" sz="15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SUN Bucks?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7025C7-4B3F-390C-2969-0A71F876DC00}"/>
              </a:ext>
            </a:extLst>
          </p:cNvPr>
          <p:cNvSpPr txBox="1">
            <a:spLocks/>
          </p:cNvSpPr>
          <p:nvPr/>
        </p:nvSpPr>
        <p:spPr>
          <a:xfrm>
            <a:off x="3400759" y="3524223"/>
            <a:ext cx="2835538" cy="144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vi" sz="12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Phúc lợi $120 để mua hàng tạp hóa cho mỗi trẻ hội đủ điều kiện trong độ tuổi đi học.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vi" sz="12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Được tham gia SUN Bucks bên cạnh các phúc lợi khác như SUN Meals miễn phí, SNAP và WIC.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vi" sz="12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Chọn thực phẩm con bạn yêu thích và nạp thêm năng lượng trong suốt mùa hè.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9E2FDC-422D-FD58-FE01-210E69350AA1}"/>
              </a:ext>
            </a:extLst>
          </p:cNvPr>
          <p:cNvSpPr txBox="1"/>
          <p:nvPr/>
        </p:nvSpPr>
        <p:spPr>
          <a:xfrm>
            <a:off x="3346383" y="5725774"/>
            <a:ext cx="1981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vi" sz="10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Quét để tìm hiểu về các lựa chọn bữa ăn và phúc lợi hàng tạp hóa trong khu vực của bạn.</a:t>
            </a:r>
          </a:p>
        </p:txBody>
      </p:sp>
      <p:pic>
        <p:nvPicPr>
          <p:cNvPr id="6" name="Picture Placeholder 8" descr="QR để tìm hiểu về các lựa chọn bữa ăn và phúc lợi hàng tạp hóa.  Nguồn tài trợ được cung cấp một phần từ Bộ Nông nghiệp Hoa Kỳ">
            <a:extLst>
              <a:ext uri="{FF2B5EF4-FFF2-40B4-BE49-F238E27FC236}">
                <a16:creationId xmlns:a16="http://schemas.microsoft.com/office/drawing/2014/main" id="{DEFA0A47-7908-69A8-1826-EE89855B83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7" b="1967"/>
          <a:stretch/>
        </p:blipFill>
        <p:spPr>
          <a:xfrm>
            <a:off x="5509124" y="5645748"/>
            <a:ext cx="672797" cy="646331"/>
          </a:xfrm>
          <a:prstGeom prst="rect">
            <a:avLst/>
          </a:prstGeom>
        </p:spPr>
      </p:pic>
      <p:pic>
        <p:nvPicPr>
          <p:cNvPr id="9" name="Picture 8" descr="Email">
            <a:extLst>
              <a:ext uri="{FF2B5EF4-FFF2-40B4-BE49-F238E27FC236}">
                <a16:creationId xmlns:a16="http://schemas.microsoft.com/office/drawing/2014/main" id="{7E446428-7FF0-317E-F6B1-1C706FF43B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193" y="6436870"/>
            <a:ext cx="165581" cy="159419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FBC1B53-395E-2057-AC8A-0B6CB5C7EE6A}"/>
              </a:ext>
            </a:extLst>
          </p:cNvPr>
          <p:cNvSpPr txBox="1">
            <a:spLocks/>
          </p:cNvSpPr>
          <p:nvPr/>
        </p:nvSpPr>
        <p:spPr>
          <a:xfrm>
            <a:off x="3600774" y="6389573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vi" sz="1200" b="0" i="0" u="sng" baseline="0">
                <a:solidFill>
                  <a:schemeClr val="bg1"/>
                </a:solidFill>
              </a:rPr>
              <a:t>insertyouremail@abc.xyz</a:t>
            </a:r>
            <a:endParaRPr lang="vi" sz="1200" u="sng">
              <a:solidFill>
                <a:schemeClr val="bg1"/>
              </a:solidFill>
            </a:endParaRPr>
          </a:p>
        </p:txBody>
      </p:sp>
      <p:pic>
        <p:nvPicPr>
          <p:cNvPr id="11" name="Picture 10" descr="Điện thoại">
            <a:extLst>
              <a:ext uri="{FF2B5EF4-FFF2-40B4-BE49-F238E27FC236}">
                <a16:creationId xmlns:a16="http://schemas.microsoft.com/office/drawing/2014/main" id="{E8EE979C-B03A-BD84-4FD3-58D2B18B174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193" y="6641854"/>
            <a:ext cx="165581" cy="159087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5622F25-FDCF-24A6-9690-A77FC6837AA1}"/>
              </a:ext>
            </a:extLst>
          </p:cNvPr>
          <p:cNvSpPr txBox="1">
            <a:spLocks/>
          </p:cNvSpPr>
          <p:nvPr/>
        </p:nvSpPr>
        <p:spPr>
          <a:xfrm>
            <a:off x="3600774" y="6583626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vi" sz="1200" b="0" i="0" u="none" baseline="0" dirty="0">
                <a:solidFill>
                  <a:schemeClr val="bg1"/>
                </a:solidFill>
              </a:rPr>
              <a:t>(123) 456-7890</a:t>
            </a:r>
          </a:p>
        </p:txBody>
      </p:sp>
      <p:pic>
        <p:nvPicPr>
          <p:cNvPr id="13" name="Picture 12" descr="Trang mạng">
            <a:extLst>
              <a:ext uri="{FF2B5EF4-FFF2-40B4-BE49-F238E27FC236}">
                <a16:creationId xmlns:a16="http://schemas.microsoft.com/office/drawing/2014/main" id="{30522928-22F2-E8D4-5EAD-F921C7A96F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714" y="6834597"/>
            <a:ext cx="168061" cy="16180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4A7A4D8-04EF-2A06-D7F8-BAB5172346B9}"/>
              </a:ext>
            </a:extLst>
          </p:cNvPr>
          <p:cNvSpPr txBox="1">
            <a:spLocks/>
          </p:cNvSpPr>
          <p:nvPr/>
        </p:nvSpPr>
        <p:spPr>
          <a:xfrm>
            <a:off x="3600773" y="6793569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vi" sz="1200" b="0" i="0" u="sng" baseline="0">
                <a:solidFill>
                  <a:schemeClr val="bg1"/>
                </a:solidFill>
              </a:rPr>
              <a:t>fns.usda.gov/summer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C74FE6C4-AD79-8513-D6AC-6387B8772E20}"/>
              </a:ext>
            </a:extLst>
          </p:cNvPr>
          <p:cNvSpPr txBox="1"/>
          <p:nvPr/>
        </p:nvSpPr>
        <p:spPr>
          <a:xfrm>
            <a:off x="3449543" y="7212352"/>
            <a:ext cx="2933700" cy="4580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vi-VN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Nguồn tài trợ được cung </a:t>
            </a:r>
            <a:br>
              <a:rPr lang="vi-VN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vi-VN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cấp một phần từ Bộ Nông </a:t>
            </a:r>
            <a:br>
              <a:rPr lang="vi-VN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vi-VN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nghiệp Hoa Kỳ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01E3C5CA-5CB7-EB2D-59FC-37C28DBE3222}"/>
              </a:ext>
            </a:extLst>
          </p:cNvPr>
          <p:cNvSpPr txBox="1">
            <a:spLocks/>
          </p:cNvSpPr>
          <p:nvPr/>
        </p:nvSpPr>
        <p:spPr>
          <a:xfrm>
            <a:off x="5515948" y="7341541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vi" sz="800" b="0" i="0" u="none" baseline="0">
                <a:solidFill>
                  <a:schemeClr val="bg1"/>
                </a:solidFill>
              </a:rPr>
              <a:t>Mùa hè 2024</a:t>
            </a:r>
          </a:p>
        </p:txBody>
      </p:sp>
    </p:spTree>
    <p:extLst>
      <p:ext uri="{BB962C8B-B14F-4D97-AF65-F5344CB8AC3E}">
        <p14:creationId xmlns:p14="http://schemas.microsoft.com/office/powerpoint/2010/main" val="1091413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2025-04-30T21:32:06+00:00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6N43MEY3ZP3S-407578889-42455</_dlc_DocId>
    <_dlc_DocIdUrl xmlns="2cbf940b-6aba-4986-a9fb-a77064a2dcb6">
      <Url>https://usdagcc.sharepoint.com/sites/FNS-OPS-CommsD/_layouts/15/DocIdRedir.aspx?ID=6N43MEY3ZP3S-407578889-42455</Url>
      <Description>6N43MEY3ZP3S-407578889-42455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D063029-B19C-4FB7-B04A-0103589417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1F22AD-F13D-430D-9060-124EBC438AD8}">
  <ds:schemaRefs>
    <ds:schemaRef ds:uri="f720b77b-acc1-431f-a0e0-abbb3425c4d5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98a26b81-0323-4ee7-a678-12700234d14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6E5019-A766-4542-89D6-A6DF60C43C18}"/>
</file>

<file path=customXml/itemProps4.xml><?xml version="1.0" encoding="utf-8"?>
<ds:datastoreItem xmlns:ds="http://schemas.openxmlformats.org/officeDocument/2006/customXml" ds:itemID="{E3A07B89-0811-4CB4-990C-F1E0DEC3AE8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176</Words>
  <Application>Microsoft Office PowerPoint</Application>
  <PresentationFormat>Personalizado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Thêm nhiều Thực phẩm Lành mạnh cho Trẻ em tham gia SUN Bucks!</dc:title>
  <dc:creator>SUN Bucks</dc:creator>
  <cp:lastModifiedBy>Maria Lourdes Cabral</cp:lastModifiedBy>
  <cp:revision>33</cp:revision>
  <dcterms:created xsi:type="dcterms:W3CDTF">2024-05-24T19:38:40Z</dcterms:created>
  <dcterms:modified xsi:type="dcterms:W3CDTF">2025-04-22T19:34:03Z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1869fab5-4eaf-43eb-8b42-ddcd29953704</vt:lpwstr>
  </property>
  <property fmtid="{D5CDD505-2E9C-101B-9397-08002B2CF9AE}" pid="5" name="TaxKeyword">
    <vt:lpwstr/>
  </property>
  <property fmtid="{D5CDD505-2E9C-101B-9397-08002B2CF9AE}" pid="6" name="Portfolio">
    <vt:lpwstr/>
  </property>
</Properties>
</file>