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2F118-C1D0-8FE5-3E61-B0B160356B6D}" v="4" dt="2025-03-26T17:40:42.769"/>
    <p1510:client id="{9DCB9F46-74F4-3567-A3C7-D3E6EEFCF7F8}" v="30" dt="2025-03-26T17:20:25.943"/>
    <p1510:client id="{A57A0C8A-82F0-9DD6-24A5-514EC9D0A4DF}" v="10" dt="2025-03-26T17:16:22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/>
    <p:restoredTop sz="94726"/>
  </p:normalViewPr>
  <p:slideViewPr>
    <p:cSldViewPr snapToGrid="0">
      <p:cViewPr>
        <p:scale>
          <a:sx n="150" d="100"/>
          <a:sy n="150" d="100"/>
        </p:scale>
        <p:origin x="912" y="-2304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446E4CC8-4349-8940-AB98-E93E4EEE595E}"/>
    <pc:docChg chg="modSld">
      <pc:chgData name="Chaji Yang" userId="4e6a9ab4-4bf5-4d72-838b-d3789445bf9a" providerId="ADAL" clId="{446E4CC8-4349-8940-AB98-E93E4EEE595E}" dt="2025-03-04T00:49:34.398" v="27" actId="962"/>
      <pc:docMkLst>
        <pc:docMk/>
      </pc:docMkLst>
      <pc:sldChg chg="modSp mod">
        <pc:chgData name="Chaji Yang" userId="4e6a9ab4-4bf5-4d72-838b-d3789445bf9a" providerId="ADAL" clId="{446E4CC8-4349-8940-AB98-E93E4EEE595E}" dt="2025-03-04T00:49:34.398" v="27" actId="962"/>
        <pc:sldMkLst>
          <pc:docMk/>
          <pc:sldMk cId="1091413827" sldId="259"/>
        </pc:sldMkLst>
        <pc:picChg chg="mod">
          <ac:chgData name="Chaji Yang" userId="4e6a9ab4-4bf5-4d72-838b-d3789445bf9a" providerId="ADAL" clId="{446E4CC8-4349-8940-AB98-E93E4EEE595E}" dt="2025-03-04T00:49:34.398" v="27" actId="962"/>
          <ac:picMkLst>
            <pc:docMk/>
            <pc:sldMk cId="1091413827" sldId="259"/>
            <ac:picMk id="5" creationId="{CB72E5E0-09DA-EE2A-8531-96B5B24CE87F}"/>
          </ac:picMkLst>
        </pc:picChg>
      </pc:sldChg>
    </pc:docChg>
  </pc:docChgLst>
  <pc:docChgLst>
    <pc:chgData name="Cynthia Kim" userId="S::ckim@cmrignite.com::15d465f6-7e67-4a11-a213-d47d2463bf9e" providerId="AD" clId="Web-{77F2F118-C1D0-8FE5-3E61-B0B160356B6D}"/>
    <pc:docChg chg="modSld">
      <pc:chgData name="Cynthia Kim" userId="S::ckim@cmrignite.com::15d465f6-7e67-4a11-a213-d47d2463bf9e" providerId="AD" clId="Web-{77F2F118-C1D0-8FE5-3E61-B0B160356B6D}" dt="2025-03-26T17:40:42.769" v="3"/>
      <pc:docMkLst>
        <pc:docMk/>
      </pc:docMkLst>
      <pc:sldChg chg="addSp delSp modSp">
        <pc:chgData name="Cynthia Kim" userId="S::ckim@cmrignite.com::15d465f6-7e67-4a11-a213-d47d2463bf9e" providerId="AD" clId="Web-{77F2F118-C1D0-8FE5-3E61-B0B160356B6D}" dt="2025-03-26T17:40:42.769" v="3"/>
        <pc:sldMkLst>
          <pc:docMk/>
          <pc:sldMk cId="1091413827" sldId="259"/>
        </pc:sldMkLst>
        <pc:spChg chg="add mod">
          <ac:chgData name="Cynthia Kim" userId="S::ckim@cmrignite.com::15d465f6-7e67-4a11-a213-d47d2463bf9e" providerId="AD" clId="Web-{77F2F118-C1D0-8FE5-3E61-B0B160356B6D}" dt="2025-03-26T17:40:42.769" v="3"/>
          <ac:spMkLst>
            <pc:docMk/>
            <pc:sldMk cId="1091413827" sldId="259"/>
            <ac:spMk id="18" creationId="{794FBC43-5211-7987-7D2B-05E2984F412E}"/>
          </ac:spMkLst>
        </pc:spChg>
        <pc:spChg chg="del">
          <ac:chgData name="Cynthia Kim" userId="S::ckim@cmrignite.com::15d465f6-7e67-4a11-a213-d47d2463bf9e" providerId="AD" clId="Web-{77F2F118-C1D0-8FE5-3E61-B0B160356B6D}" dt="2025-03-26T17:40:29.519" v="0"/>
          <ac:spMkLst>
            <pc:docMk/>
            <pc:sldMk cId="1091413827" sldId="259"/>
            <ac:spMk id="22" creationId="{33B3C938-9886-CA96-4657-738CB94D19C6}"/>
          </ac:spMkLst>
        </pc:spChg>
        <pc:picChg chg="add del mod ord modCrop">
          <ac:chgData name="Cynthia Kim" userId="S::ckim@cmrignite.com::15d465f6-7e67-4a11-a213-d47d2463bf9e" providerId="AD" clId="Web-{77F2F118-C1D0-8FE5-3E61-B0B160356B6D}" dt="2025-03-26T17:40:42.769" v="3"/>
          <ac:picMkLst>
            <pc:docMk/>
            <pc:sldMk cId="1091413827" sldId="259"/>
            <ac:picMk id="16" creationId="{304590C5-32D8-6F6C-7802-D0589F9E2F68}"/>
          </ac:picMkLst>
        </pc:picChg>
      </pc:sldChg>
    </pc:docChg>
  </pc:docChgLst>
  <pc:docChgLst>
    <pc:chgData name="Woojung Hwang" userId="2f48344a-4cb6-44e2-85e0-9b0e9e1067a5" providerId="ADAL" clId="{4A81F8B4-E8B7-174E-8E98-C05B7067BD48}"/>
    <pc:docChg chg="custSel modSld modMainMaster">
      <pc:chgData name="Woojung Hwang" userId="2f48344a-4cb6-44e2-85e0-9b0e9e1067a5" providerId="ADAL" clId="{4A81F8B4-E8B7-174E-8E98-C05B7067BD48}" dt="2024-05-29T16:14:40.683" v="50" actId="1036"/>
      <pc:docMkLst>
        <pc:docMk/>
      </pc:docMkLst>
      <pc:sldChg chg="modSp mod">
        <pc:chgData name="Woojung Hwang" userId="2f48344a-4cb6-44e2-85e0-9b0e9e1067a5" providerId="ADAL" clId="{4A81F8B4-E8B7-174E-8E98-C05B7067BD48}" dt="2024-05-29T16:14:40.683" v="50" actId="1036"/>
        <pc:sldMkLst>
          <pc:docMk/>
          <pc:sldMk cId="1091413827" sldId="259"/>
        </pc:sldMkLst>
      </pc:sldChg>
      <pc:sldMasterChg chg="modSldLayout">
        <pc:chgData name="Woojung Hwang" userId="2f48344a-4cb6-44e2-85e0-9b0e9e1067a5" providerId="ADAL" clId="{4A81F8B4-E8B7-174E-8E98-C05B7067BD48}" dt="2024-05-29T16:14:23.603" v="39"/>
        <pc:sldMasterMkLst>
          <pc:docMk/>
          <pc:sldMasterMk cId="2934867200" sldId="2147483668"/>
        </pc:sldMasterMkLst>
        <pc:sldLayoutChg chg="delSp modSp mod">
          <pc:chgData name="Woojung Hwang" userId="2f48344a-4cb6-44e2-85e0-9b0e9e1067a5" providerId="ADAL" clId="{4A81F8B4-E8B7-174E-8E98-C05B7067BD48}" dt="2024-05-29T16:14:23.603" v="39"/>
          <pc:sldLayoutMkLst>
            <pc:docMk/>
            <pc:sldMasterMk cId="2934867200" sldId="2147483668"/>
            <pc:sldLayoutMk cId="3028032063" sldId="2147483680"/>
          </pc:sldLayoutMkLst>
        </pc:sldLayoutChg>
      </pc:sldMasterChg>
    </pc:docChg>
  </pc:docChgLst>
  <pc:docChgLst>
    <pc:chgData name="Chaji Yang" userId="4e6a9ab4-4bf5-4d72-838b-d3789445bf9a" providerId="ADAL" clId="{6CFB5362-6FDB-C943-94C9-8F9AA897D55B}"/>
    <pc:docChg chg="undo custSel modSld modMainMaster">
      <pc:chgData name="Chaji Yang" userId="4e6a9ab4-4bf5-4d72-838b-d3789445bf9a" providerId="ADAL" clId="{6CFB5362-6FDB-C943-94C9-8F9AA897D55B}" dt="2024-05-31T19:01:09.958" v="121" actId="115"/>
      <pc:docMkLst>
        <pc:docMk/>
      </pc:docMkLst>
      <pc:sldChg chg="addSp delSp modSp mod">
        <pc:chgData name="Chaji Yang" userId="4e6a9ab4-4bf5-4d72-838b-d3789445bf9a" providerId="ADAL" clId="{6CFB5362-6FDB-C943-94C9-8F9AA897D55B}" dt="2024-05-31T19:01:09.958" v="121" actId="115"/>
        <pc:sldMkLst>
          <pc:docMk/>
          <pc:sldMk cId="1091413827" sldId="259"/>
        </pc:sldMkLst>
      </pc:sldChg>
      <pc:sldMasterChg chg="modSp delSldLayout modSldLayout">
        <pc:chgData name="Chaji Yang" userId="4e6a9ab4-4bf5-4d72-838b-d3789445bf9a" providerId="ADAL" clId="{6CFB5362-6FDB-C943-94C9-8F9AA897D55B}" dt="2024-05-31T15:07:55.521" v="108" actId="732"/>
        <pc:sldMasterMkLst>
          <pc:docMk/>
          <pc:sldMasterMk cId="2934867200" sldId="2147483668"/>
        </pc:sldMasterMkLst>
        <pc:sldLayoutChg chg="del">
          <pc:chgData name="Chaji Yang" userId="4e6a9ab4-4bf5-4d72-838b-d3789445bf9a" providerId="ADAL" clId="{6CFB5362-6FDB-C943-94C9-8F9AA897D55B}" dt="2024-05-24T20:20:06.260" v="2" actId="2696"/>
          <pc:sldLayoutMkLst>
            <pc:docMk/>
            <pc:sldMasterMk cId="2934867200" sldId="2147483668"/>
            <pc:sldLayoutMk cId="3382439321" sldId="2147483665"/>
          </pc:sldLayoutMkLst>
        </pc:sldLayoutChg>
        <pc:sldLayoutChg chg="del">
          <pc:chgData name="Chaji Yang" userId="4e6a9ab4-4bf5-4d72-838b-d3789445bf9a" providerId="ADAL" clId="{6CFB5362-6FDB-C943-94C9-8F9AA897D55B}" dt="2024-05-24T20:20:06.540" v="3" actId="2696"/>
          <pc:sldLayoutMkLst>
            <pc:docMk/>
            <pc:sldMasterMk cId="2934867200" sldId="2147483668"/>
            <pc:sldLayoutMk cId="851495458" sldId="2147483666"/>
          </pc:sldLayoutMkLst>
        </pc:sldLayoutChg>
        <pc:sldLayoutChg chg="addSp delSp modSp mod">
          <pc:chgData name="Chaji Yang" userId="4e6a9ab4-4bf5-4d72-838b-d3789445bf9a" providerId="ADAL" clId="{6CFB5362-6FDB-C943-94C9-8F9AA897D55B}" dt="2024-05-31T15:07:55.521" v="108" actId="732"/>
          <pc:sldLayoutMkLst>
            <pc:docMk/>
            <pc:sldMasterMk cId="2934867200" sldId="2147483668"/>
            <pc:sldLayoutMk cId="3028032063" sldId="2147483680"/>
          </pc:sldLayoutMkLst>
        </pc:sldLayoutChg>
      </pc:sldMasterChg>
    </pc:docChg>
  </pc:docChgLst>
  <pc:docChgLst>
    <pc:chgData name="Cynthia Kim" userId="S::ckim@cmrignite.com::15d465f6-7e67-4a11-a213-d47d2463bf9e" providerId="AD" clId="Web-{9DCB9F46-74F4-3567-A3C7-D3E6EEFCF7F8}"/>
    <pc:docChg chg="modSld">
      <pc:chgData name="Cynthia Kim" userId="S::ckim@cmrignite.com::15d465f6-7e67-4a11-a213-d47d2463bf9e" providerId="AD" clId="Web-{9DCB9F46-74F4-3567-A3C7-D3E6EEFCF7F8}" dt="2025-03-26T17:20:25.943" v="29"/>
      <pc:docMkLst>
        <pc:docMk/>
      </pc:docMkLst>
      <pc:sldChg chg="addSp delSp modSp">
        <pc:chgData name="Cynthia Kim" userId="S::ckim@cmrignite.com::15d465f6-7e67-4a11-a213-d47d2463bf9e" providerId="AD" clId="Web-{9DCB9F46-74F4-3567-A3C7-D3E6EEFCF7F8}" dt="2025-03-26T17:20:25.943" v="29"/>
        <pc:sldMkLst>
          <pc:docMk/>
          <pc:sldMk cId="1091413827" sldId="259"/>
        </pc:sldMkLst>
        <pc:spChg chg="add del mod">
          <ac:chgData name="Cynthia Kim" userId="S::ckim@cmrignite.com::15d465f6-7e67-4a11-a213-d47d2463bf9e" providerId="AD" clId="Web-{9DCB9F46-74F4-3567-A3C7-D3E6EEFCF7F8}" dt="2025-03-26T17:19:39.473" v="20"/>
          <ac:spMkLst>
            <pc:docMk/>
            <pc:sldMk cId="1091413827" sldId="259"/>
            <ac:spMk id="18" creationId="{3D68D637-751B-82B2-D41D-79898F0E834F}"/>
          </ac:spMkLst>
        </pc:spChg>
        <pc:spChg chg="del">
          <ac:chgData name="Cynthia Kim" userId="S::ckim@cmrignite.com::15d465f6-7e67-4a11-a213-d47d2463bf9e" providerId="AD" clId="Web-{9DCB9F46-74F4-3567-A3C7-D3E6EEFCF7F8}" dt="2025-03-26T17:17:23.470" v="0"/>
          <ac:spMkLst>
            <pc:docMk/>
            <pc:sldMk cId="1091413827" sldId="259"/>
            <ac:spMk id="19" creationId="{C23B2057-C97E-6594-A703-48FED86EC4C6}"/>
          </ac:spMkLst>
        </pc:spChg>
        <pc:spChg chg="add mod">
          <ac:chgData name="Cynthia Kim" userId="S::ckim@cmrignite.com::15d465f6-7e67-4a11-a213-d47d2463bf9e" providerId="AD" clId="Web-{9DCB9F46-74F4-3567-A3C7-D3E6EEFCF7F8}" dt="2025-03-26T17:20:25.943" v="29"/>
          <ac:spMkLst>
            <pc:docMk/>
            <pc:sldMk cId="1091413827" sldId="259"/>
            <ac:spMk id="22" creationId="{33B3C938-9886-CA96-4657-738CB94D19C6}"/>
          </ac:spMkLst>
        </pc:spChg>
        <pc:picChg chg="add del mod ord modCrop">
          <ac:chgData name="Cynthia Kim" userId="S::ckim@cmrignite.com::15d465f6-7e67-4a11-a213-d47d2463bf9e" providerId="AD" clId="Web-{9DCB9F46-74F4-3567-A3C7-D3E6EEFCF7F8}" dt="2025-03-26T17:19:24.926" v="19"/>
          <ac:picMkLst>
            <pc:docMk/>
            <pc:sldMk cId="1091413827" sldId="259"/>
            <ac:picMk id="16" creationId="{768880B7-5C3B-F688-5AD3-70E6879D49CC}"/>
          </ac:picMkLst>
        </pc:picChg>
        <pc:picChg chg="add del mod ord modCrop">
          <ac:chgData name="Cynthia Kim" userId="S::ckim@cmrignite.com::15d465f6-7e67-4a11-a213-d47d2463bf9e" providerId="AD" clId="Web-{9DCB9F46-74F4-3567-A3C7-D3E6EEFCF7F8}" dt="2025-03-26T17:20:25.943" v="29"/>
          <ac:picMkLst>
            <pc:docMk/>
            <pc:sldMk cId="1091413827" sldId="259"/>
            <ac:picMk id="20" creationId="{070C3C66-B4D3-BC04-3C74-0AA573465BD1}"/>
          </ac:picMkLst>
        </pc:picChg>
      </pc:sldChg>
    </pc:docChg>
  </pc:docChgLst>
  <pc:docChgLst>
    <pc:chgData name="Jae Chung" userId="95f87405-8f7d-4a23-8f85-7ab65ea213d7" providerId="ADAL" clId="{81C5E62C-8419-FF46-87D0-FDB59935E9CF}"/>
    <pc:docChg chg="undo custSel modSld modMainMaster">
      <pc:chgData name="Jae Chung" userId="95f87405-8f7d-4a23-8f85-7ab65ea213d7" providerId="ADAL" clId="{81C5E62C-8419-FF46-87D0-FDB59935E9CF}" dt="2025-03-17T20:38:10.776" v="39" actId="1038"/>
      <pc:docMkLst>
        <pc:docMk/>
      </pc:docMkLst>
      <pc:sldChg chg="addSp delSp modSp mod">
        <pc:chgData name="Jae Chung" userId="95f87405-8f7d-4a23-8f85-7ab65ea213d7" providerId="ADAL" clId="{81C5E62C-8419-FF46-87D0-FDB59935E9CF}" dt="2025-03-17T20:38:10.776" v="39" actId="1038"/>
        <pc:sldMkLst>
          <pc:docMk/>
          <pc:sldMk cId="1091413827" sldId="259"/>
        </pc:sldMkLst>
        <pc:spChg chg="mod">
          <ac:chgData name="Jae Chung" userId="95f87405-8f7d-4a23-8f85-7ab65ea213d7" providerId="ADAL" clId="{81C5E62C-8419-FF46-87D0-FDB59935E9CF}" dt="2025-03-04T00:27:37.935" v="13" actId="1076"/>
          <ac:spMkLst>
            <pc:docMk/>
            <pc:sldMk cId="1091413827" sldId="259"/>
            <ac:spMk id="2" creationId="{D9758148-6E28-8792-4E9F-1AA748C53FF1}"/>
          </ac:spMkLst>
        </pc:spChg>
        <pc:spChg chg="mod">
          <ac:chgData name="Jae Chung" userId="95f87405-8f7d-4a23-8f85-7ab65ea213d7" providerId="ADAL" clId="{81C5E62C-8419-FF46-87D0-FDB59935E9CF}" dt="2025-03-04T00:26:55.198" v="3" actId="2710"/>
          <ac:spMkLst>
            <pc:docMk/>
            <pc:sldMk cId="1091413827" sldId="259"/>
            <ac:spMk id="3" creationId="{17B2F532-EE2F-D325-C0B3-F33425FD1890}"/>
          </ac:spMkLst>
        </pc:spChg>
        <pc:spChg chg="add mod">
          <ac:chgData name="Jae Chung" userId="95f87405-8f7d-4a23-8f85-7ab65ea213d7" providerId="ADAL" clId="{81C5E62C-8419-FF46-87D0-FDB59935E9CF}" dt="2025-03-17T20:38:10.776" v="39" actId="1038"/>
          <ac:spMkLst>
            <pc:docMk/>
            <pc:sldMk cId="1091413827" sldId="259"/>
            <ac:spMk id="4" creationId="{01E3C5CA-5CB7-EB2D-59FC-37C28DBE3222}"/>
          </ac:spMkLst>
        </pc:spChg>
        <pc:spChg chg="del mod">
          <ac:chgData name="Jae Chung" userId="95f87405-8f7d-4a23-8f85-7ab65ea213d7" providerId="ADAL" clId="{81C5E62C-8419-FF46-87D0-FDB59935E9CF}" dt="2025-03-17T19:38:57.981" v="14" actId="478"/>
          <ac:spMkLst>
            <pc:docMk/>
            <pc:sldMk cId="1091413827" sldId="259"/>
            <ac:spMk id="25" creationId="{ECF33C45-BAD2-648D-4EBF-8EADE0FBB15C}"/>
          </ac:spMkLst>
        </pc:spChg>
        <pc:picChg chg="mod">
          <ac:chgData name="Jae Chung" userId="95f87405-8f7d-4a23-8f85-7ab65ea213d7" providerId="ADAL" clId="{81C5E62C-8419-FF46-87D0-FDB59935E9CF}" dt="2025-03-04T00:27:33.278" v="12" actId="1076"/>
          <ac:picMkLst>
            <pc:docMk/>
            <pc:sldMk cId="1091413827" sldId="259"/>
            <ac:picMk id="5" creationId="{CB72E5E0-09DA-EE2A-8531-96B5B24CE87F}"/>
          </ac:picMkLst>
        </pc:picChg>
      </pc:sldChg>
      <pc:sldMasterChg chg="modSldLayout">
        <pc:chgData name="Jae Chung" userId="95f87405-8f7d-4a23-8f85-7ab65ea213d7" providerId="ADAL" clId="{81C5E62C-8419-FF46-87D0-FDB59935E9CF}" dt="2025-03-17T20:38:03.463" v="29" actId="1035"/>
        <pc:sldMasterMkLst>
          <pc:docMk/>
          <pc:sldMasterMk cId="2934867200" sldId="2147483668"/>
        </pc:sldMasterMkLst>
        <pc:sldLayoutChg chg="modSp mod">
          <pc:chgData name="Jae Chung" userId="95f87405-8f7d-4a23-8f85-7ab65ea213d7" providerId="ADAL" clId="{81C5E62C-8419-FF46-87D0-FDB59935E9CF}" dt="2025-03-17T20:38:03.463" v="29" actId="1035"/>
          <pc:sldLayoutMkLst>
            <pc:docMk/>
            <pc:sldMasterMk cId="2934867200" sldId="2147483668"/>
            <pc:sldLayoutMk cId="3028032063" sldId="2147483680"/>
          </pc:sldLayoutMkLst>
          <pc:spChg chg="mod">
            <ac:chgData name="Jae Chung" userId="95f87405-8f7d-4a23-8f85-7ab65ea213d7" providerId="ADAL" clId="{81C5E62C-8419-FF46-87D0-FDB59935E9CF}" dt="2025-03-17T20:38:03.463" v="29" actId="1035"/>
            <ac:spMkLst>
              <pc:docMk/>
              <pc:sldMasterMk cId="2934867200" sldId="2147483668"/>
              <pc:sldLayoutMk cId="3028032063" sldId="2147483680"/>
              <ac:spMk id="6" creationId="{C74FE6C4-AD79-8513-D6AC-6387B8772E20}"/>
            </ac:spMkLst>
          </pc:spChg>
          <pc:picChg chg="mod">
            <ac:chgData name="Jae Chung" userId="95f87405-8f7d-4a23-8f85-7ab65ea213d7" providerId="ADAL" clId="{81C5E62C-8419-FF46-87D0-FDB59935E9CF}" dt="2025-03-17T20:37:48.485" v="25" actId="1076"/>
            <ac:picMkLst>
              <pc:docMk/>
              <pc:sldMasterMk cId="2934867200" sldId="2147483668"/>
              <pc:sldLayoutMk cId="3028032063" sldId="2147483680"/>
              <ac:picMk id="5" creationId="{10485468-B2CA-5147-B6AB-D68F85E5B218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096F47AF-850F-EC95-629C-D96D2D49C47A}"/>
    <pc:docChg chg="mod">
      <pc:chgData name="Evan Burnett" userId="S::eburnett@cmrignite.com::e7ddc957-da61-42ca-9888-6105684849d3" providerId="AD" clId="Web-{096F47AF-850F-EC95-629C-D96D2D49C47A}" dt="2024-05-31T18:53:44.470" v="1"/>
      <pc:docMkLst>
        <pc:docMk/>
      </pc:docMkLst>
      <pc:sldChg chg="addCm">
        <pc:chgData name="Evan Burnett" userId="S::eburnett@cmrignite.com::e7ddc957-da61-42ca-9888-6105684849d3" providerId="AD" clId="Web-{096F47AF-850F-EC95-629C-D96D2D49C47A}" dt="2024-05-31T18:53:44.470" v="1"/>
        <pc:sldMkLst>
          <pc:docMk/>
          <pc:sldMk cId="1091413827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an Burnett" userId="S::eburnett@cmrignite.com::e7ddc957-da61-42ca-9888-6105684849d3" providerId="AD" clId="Web-{096F47AF-850F-EC95-629C-D96D2D49C47A}" dt="2024-05-31T18:53:44.470" v="1"/>
              <pc2:cmMkLst xmlns:pc2="http://schemas.microsoft.com/office/powerpoint/2019/9/main/command">
                <pc:docMk/>
                <pc:sldMk cId="1091413827" sldId="259"/>
                <pc2:cmMk id="{55691ECA-FCA7-4329-9FB8-7AD3B6C7EF04}"/>
              </pc2:cmMkLst>
            </pc226:cmChg>
          </p:ext>
        </pc:extLst>
      </pc:sldChg>
    </pc:docChg>
  </pc:docChgLst>
  <pc:docChgLst>
    <pc:chgData name="Jae Chung" userId="95f87405-8f7d-4a23-8f85-7ab65ea213d7" providerId="ADAL" clId="{1456C329-FF85-6E4D-9846-861EF440C94A}"/>
    <pc:docChg chg="custSel modSld modMainMaster">
      <pc:chgData name="Jae Chung" userId="95f87405-8f7d-4a23-8f85-7ab65ea213d7" providerId="ADAL" clId="{1456C329-FF85-6E4D-9846-861EF440C94A}" dt="2025-03-17T20:58:17.830" v="37" actId="255"/>
      <pc:docMkLst>
        <pc:docMk/>
      </pc:docMkLst>
      <pc:sldChg chg="addSp modSp mod">
        <pc:chgData name="Jae Chung" userId="95f87405-8f7d-4a23-8f85-7ab65ea213d7" providerId="ADAL" clId="{1456C329-FF85-6E4D-9846-861EF440C94A}" dt="2025-03-17T20:58:17.830" v="37" actId="255"/>
        <pc:sldMkLst>
          <pc:docMk/>
          <pc:sldMk cId="1091413827" sldId="259"/>
        </pc:sldMkLst>
        <pc:spChg chg="add mod">
          <ac:chgData name="Jae Chung" userId="95f87405-8f7d-4a23-8f85-7ab65ea213d7" providerId="ADAL" clId="{1456C329-FF85-6E4D-9846-861EF440C94A}" dt="2025-03-17T20:58:03.145" v="34" actId="255"/>
          <ac:spMkLst>
            <pc:docMk/>
            <pc:sldMk cId="1091413827" sldId="259"/>
            <ac:spMk id="15" creationId="{8751108C-D18F-B41E-27A7-C1E13D8EB5CA}"/>
          </ac:spMkLst>
        </pc:spChg>
        <pc:spChg chg="add mod">
          <ac:chgData name="Jae Chung" userId="95f87405-8f7d-4a23-8f85-7ab65ea213d7" providerId="ADAL" clId="{1456C329-FF85-6E4D-9846-861EF440C94A}" dt="2025-03-17T20:58:17.830" v="37" actId="255"/>
          <ac:spMkLst>
            <pc:docMk/>
            <pc:sldMk cId="1091413827" sldId="259"/>
            <ac:spMk id="16" creationId="{C60E146C-9320-8DA3-63B4-6CE94E80DCE6}"/>
          </ac:spMkLst>
        </pc:spChg>
      </pc:sldChg>
      <pc:sldMasterChg chg="modSldLayout">
        <pc:chgData name="Jae Chung" userId="95f87405-8f7d-4a23-8f85-7ab65ea213d7" providerId="ADAL" clId="{1456C329-FF85-6E4D-9846-861EF440C94A}" dt="2025-03-17T20:58:11.621" v="35" actId="167"/>
        <pc:sldMasterMkLst>
          <pc:docMk/>
          <pc:sldMasterMk cId="2934867200" sldId="2147483668"/>
        </pc:sldMasterMkLst>
        <pc:sldLayoutChg chg="addSp delSp modSp mod">
          <pc:chgData name="Jae Chung" userId="95f87405-8f7d-4a23-8f85-7ab65ea213d7" providerId="ADAL" clId="{1456C329-FF85-6E4D-9846-861EF440C94A}" dt="2025-03-17T20:58:11.621" v="35" actId="167"/>
          <pc:sldLayoutMkLst>
            <pc:docMk/>
            <pc:sldMasterMk cId="2934867200" sldId="2147483668"/>
            <pc:sldLayoutMk cId="3028032063" sldId="2147483680"/>
          </pc:sldLayoutMkLst>
          <pc:spChg chg="add mod">
            <ac:chgData name="Jae Chung" userId="95f87405-8f7d-4a23-8f85-7ab65ea213d7" providerId="ADAL" clId="{1456C329-FF85-6E4D-9846-861EF440C94A}" dt="2025-03-17T20:57:30.494" v="32" actId="1035"/>
            <ac:spMkLst>
              <pc:docMk/>
              <pc:sldMasterMk cId="2934867200" sldId="2147483668"/>
              <pc:sldLayoutMk cId="3028032063" sldId="2147483680"/>
              <ac:spMk id="7" creationId="{EB3F76FB-B73B-F1F3-351B-B14D02BF2C5B}"/>
            </ac:spMkLst>
          </pc:spChg>
          <pc:spChg chg="add mod">
            <ac:chgData name="Jae Chung" userId="95f87405-8f7d-4a23-8f85-7ab65ea213d7" providerId="ADAL" clId="{1456C329-FF85-6E4D-9846-861EF440C94A}" dt="2025-03-17T20:58:11.621" v="35" actId="167"/>
            <ac:spMkLst>
              <pc:docMk/>
              <pc:sldMasterMk cId="2934867200" sldId="2147483668"/>
              <pc:sldLayoutMk cId="3028032063" sldId="2147483680"/>
              <ac:spMk id="9" creationId="{4DA75A65-696D-B56B-5969-F438073C7B26}"/>
            </ac:spMkLst>
          </pc:spChg>
          <pc:picChg chg="del">
            <ac:chgData name="Jae Chung" userId="95f87405-8f7d-4a23-8f85-7ab65ea213d7" providerId="ADAL" clId="{1456C329-FF85-6E4D-9846-861EF440C94A}" dt="2025-03-17T20:57:22.181" v="26" actId="478"/>
            <ac:picMkLst>
              <pc:docMk/>
              <pc:sldMasterMk cId="2934867200" sldId="2147483668"/>
              <pc:sldLayoutMk cId="3028032063" sldId="2147483680"/>
              <ac:picMk id="2" creationId="{8E7B46FA-2478-8418-3CFF-9D1B81181879}"/>
            </ac:picMkLst>
          </pc:picChg>
          <pc:picChg chg="add mod">
            <ac:chgData name="Jae Chung" userId="95f87405-8f7d-4a23-8f85-7ab65ea213d7" providerId="ADAL" clId="{1456C329-FF85-6E4D-9846-861EF440C94A}" dt="2025-03-17T20:57:30.494" v="32" actId="1035"/>
            <ac:picMkLst>
              <pc:docMk/>
              <pc:sldMasterMk cId="2934867200" sldId="2147483668"/>
              <pc:sldLayoutMk cId="3028032063" sldId="2147483680"/>
              <ac:picMk id="3" creationId="{264683CD-0FFE-9F5C-7F42-82167845C8C4}"/>
            </ac:picMkLst>
          </pc:picChg>
          <pc:picChg chg="del">
            <ac:chgData name="Jae Chung" userId="95f87405-8f7d-4a23-8f85-7ab65ea213d7" providerId="ADAL" clId="{1456C329-FF85-6E4D-9846-861EF440C94A}" dt="2025-03-17T20:56:43.315" v="5" actId="478"/>
            <ac:picMkLst>
              <pc:docMk/>
              <pc:sldMasterMk cId="2934867200" sldId="2147483668"/>
              <pc:sldLayoutMk cId="3028032063" sldId="2147483680"/>
              <ac:picMk id="4" creationId="{6091CB88-8F73-488B-AA0F-1848AF0C9871}"/>
            </ac:picMkLst>
          </pc:picChg>
          <pc:picChg chg="add mod">
            <ac:chgData name="Jae Chung" userId="95f87405-8f7d-4a23-8f85-7ab65ea213d7" providerId="ADAL" clId="{1456C329-FF85-6E4D-9846-861EF440C94A}" dt="2025-03-17T20:58:11.621" v="35" actId="167"/>
            <ac:picMkLst>
              <pc:docMk/>
              <pc:sldMasterMk cId="2934867200" sldId="2147483668"/>
              <pc:sldLayoutMk cId="3028032063" sldId="2147483680"/>
              <ac:picMk id="8" creationId="{4FF07669-FE20-39FB-1D74-60B2E4A82989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786D4395-784B-3343-08E5-1012DB401576}"/>
    <pc:docChg chg="modSld">
      <pc:chgData name="Evan Burnett" userId="S::eburnett@cmrignite.com::e7ddc957-da61-42ca-9888-6105684849d3" providerId="AD" clId="Web-{786D4395-784B-3343-08E5-1012DB401576}" dt="2024-05-31T20:20:16.707" v="1"/>
      <pc:docMkLst>
        <pc:docMk/>
      </pc:docMkLst>
      <pc:sldChg chg="modSp delCm">
        <pc:chgData name="Evan Burnett" userId="S::eburnett@cmrignite.com::e7ddc957-da61-42ca-9888-6105684849d3" providerId="AD" clId="Web-{786D4395-784B-3343-08E5-1012DB401576}" dt="2024-05-31T20:20:16.707" v="1"/>
        <pc:sldMkLst>
          <pc:docMk/>
          <pc:sldMk cId="1091413827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van Burnett" userId="S::eburnett@cmrignite.com::e7ddc957-da61-42ca-9888-6105684849d3" providerId="AD" clId="Web-{786D4395-784B-3343-08E5-1012DB401576}" dt="2024-05-31T20:20:11.504" v="0"/>
              <pc2:cmMkLst xmlns:pc2="http://schemas.microsoft.com/office/powerpoint/2019/9/main/command">
                <pc:docMk/>
                <pc:sldMk cId="1091413827" sldId="259"/>
                <pc2:cmMk id="{55691ECA-FCA7-4329-9FB8-7AD3B6C7EF04}"/>
              </pc2:cmMkLst>
            </pc226:cmChg>
          </p:ext>
        </pc:extLst>
      </pc:sldChg>
    </pc:docChg>
  </pc:docChgLst>
  <pc:docChgLst>
    <pc:chgData name="Cynthia Kim" userId="S::ckim@cmrignite.com::15d465f6-7e67-4a11-a213-d47d2463bf9e" providerId="AD" clId="Web-{A57A0C8A-82F0-9DD6-24A5-514EC9D0A4DF}"/>
    <pc:docChg chg="modSld">
      <pc:chgData name="Cynthia Kim" userId="S::ckim@cmrignite.com::15d465f6-7e67-4a11-a213-d47d2463bf9e" providerId="AD" clId="Web-{A57A0C8A-82F0-9DD6-24A5-514EC9D0A4DF}" dt="2025-03-26T17:16:22.644" v="9"/>
      <pc:docMkLst>
        <pc:docMk/>
      </pc:docMkLst>
      <pc:sldChg chg="addSp delSp modSp">
        <pc:chgData name="Cynthia Kim" userId="S::ckim@cmrignite.com::15d465f6-7e67-4a11-a213-d47d2463bf9e" providerId="AD" clId="Web-{A57A0C8A-82F0-9DD6-24A5-514EC9D0A4DF}" dt="2025-03-26T17:16:22.644" v="9"/>
        <pc:sldMkLst>
          <pc:docMk/>
          <pc:sldMk cId="1091413827" sldId="259"/>
        </pc:sldMkLst>
        <pc:spChg chg="del">
          <ac:chgData name="Cynthia Kim" userId="S::ckim@cmrignite.com::15d465f6-7e67-4a11-a213-d47d2463bf9e" providerId="AD" clId="Web-{A57A0C8A-82F0-9DD6-24A5-514EC9D0A4DF}" dt="2025-03-26T17:16:04.815" v="0"/>
          <ac:spMkLst>
            <pc:docMk/>
            <pc:sldMk cId="1091413827" sldId="259"/>
            <ac:spMk id="16" creationId="{C60E146C-9320-8DA3-63B4-6CE94E80DCE6}"/>
          </ac:spMkLst>
        </pc:spChg>
        <pc:spChg chg="add mod">
          <ac:chgData name="Cynthia Kim" userId="S::ckim@cmrignite.com::15d465f6-7e67-4a11-a213-d47d2463bf9e" providerId="AD" clId="Web-{A57A0C8A-82F0-9DD6-24A5-514EC9D0A4DF}" dt="2025-03-26T17:16:22.644" v="9"/>
          <ac:spMkLst>
            <pc:docMk/>
            <pc:sldMk cId="1091413827" sldId="259"/>
            <ac:spMk id="19" creationId="{C23B2057-C97E-6594-A703-48FED86EC4C6}"/>
          </ac:spMkLst>
        </pc:spChg>
        <pc:picChg chg="add del mod ord modCrop">
          <ac:chgData name="Cynthia Kim" userId="S::ckim@cmrignite.com::15d465f6-7e67-4a11-a213-d47d2463bf9e" providerId="AD" clId="Web-{A57A0C8A-82F0-9DD6-24A5-514EC9D0A4DF}" dt="2025-03-26T17:16:22.644" v="9"/>
          <ac:picMkLst>
            <pc:docMk/>
            <pc:sldMk cId="1091413827" sldId="259"/>
            <ac:picMk id="17" creationId="{9A92F365-3B7A-2618-F11A-28DEC41BDF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F07669-FE20-39FB-1D74-60B2E4A82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0" y="-2384"/>
            <a:ext cx="3200400" cy="387185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A75A65-696D-B56B-5969-F438073C7B26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46255" y="489104"/>
            <a:ext cx="2294101" cy="2294101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683CD-0FFE-9F5C-7F42-82167845C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500" y="354067"/>
            <a:ext cx="2628900" cy="26289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B3F76FB-B73B-F1F3-351B-B14D02BF2C5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5" name="Picture 4" descr="A blue rectangular object">
            <a:extLst>
              <a:ext uri="{FF2B5EF4-FFF2-40B4-BE49-F238E27FC236}">
                <a16:creationId xmlns:a16="http://schemas.microsoft.com/office/drawing/2014/main" id="{10485468-B2CA-5147-B6AB-D68F85E5B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666" b="5087"/>
          <a:stretch/>
        </p:blipFill>
        <p:spPr>
          <a:xfrm>
            <a:off x="3200400" y="5396997"/>
            <a:ext cx="3200400" cy="23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ns.usda.gov/summer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hyperlink" Target="mailto:insertyouremail@abc.xyz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58148-6E28-8792-4E9F-1AA748C53FF1}"/>
              </a:ext>
            </a:extLst>
          </p:cNvPr>
          <p:cNvSpPr txBox="1">
            <a:spLocks/>
          </p:cNvSpPr>
          <p:nvPr/>
        </p:nvSpPr>
        <p:spPr>
          <a:xfrm>
            <a:off x="191205" y="4359297"/>
            <a:ext cx="2824163" cy="96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kumimoji="0" lang="zh-CN" sz="2200" b="1" i="0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为孩子们提供更多健康食品，就用SUN Bucks！</a:t>
            </a:r>
            <a:endParaRPr lang="zh-CN" sz="2200" b="1" dirty="0">
              <a:solidFill>
                <a:srgbClr val="00A4A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F532-EE2F-D325-C0B3-F33425FD1890}"/>
              </a:ext>
            </a:extLst>
          </p:cNvPr>
          <p:cNvSpPr txBox="1">
            <a:spLocks/>
          </p:cNvSpPr>
          <p:nvPr/>
        </p:nvSpPr>
        <p:spPr>
          <a:xfrm>
            <a:off x="191205" y="5467863"/>
            <a:ext cx="2743201" cy="1128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zh-CN" sz="1300" b="0" i="0" u="none" baseline="0" dirty="0"/>
              <a:t>该计划为符合条件的学龄儿童提供120美元的杂货福利，因此您可以在夏季为他们购买更多健康食品。 </a:t>
            </a:r>
          </a:p>
        </p:txBody>
      </p:sp>
      <p:pic>
        <p:nvPicPr>
          <p:cNvPr id="5" name="Picture 4" descr="SUN Bucks 标志">
            <a:extLst>
              <a:ext uri="{FF2B5EF4-FFF2-40B4-BE49-F238E27FC236}">
                <a16:creationId xmlns:a16="http://schemas.microsoft.com/office/drawing/2014/main" id="{CB72E5E0-09DA-EE2A-8531-96B5B24C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057" y="6716096"/>
            <a:ext cx="1603495" cy="85252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C1AE223-4337-8294-DDFF-5656DF292874}"/>
              </a:ext>
            </a:extLst>
          </p:cNvPr>
          <p:cNvSpPr txBox="1">
            <a:spLocks/>
          </p:cNvSpPr>
          <p:nvPr/>
        </p:nvSpPr>
        <p:spPr>
          <a:xfrm>
            <a:off x="3348038" y="3182927"/>
            <a:ext cx="2728075" cy="33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zh-CN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为何是 SUN Bucks?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7025C7-4B3F-390C-2969-0A71F876DC00}"/>
              </a:ext>
            </a:extLst>
          </p:cNvPr>
          <p:cNvSpPr txBox="1">
            <a:spLocks/>
          </p:cNvSpPr>
          <p:nvPr/>
        </p:nvSpPr>
        <p:spPr>
          <a:xfrm>
            <a:off x="3400759" y="3524223"/>
            <a:ext cx="2835538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为每个符合条件的学龄儿童提供120美元的食品杂货补贴。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除了 SUN Bucks 之外，还有免费的 SUN Meals、SNAP 和 WIC 等其他福利。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选择您孩子喜欢的食物，让他们在整个暑期都充满活力。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E2FDC-422D-FD58-FE01-210E69350AA1}"/>
              </a:ext>
            </a:extLst>
          </p:cNvPr>
          <p:cNvSpPr txBox="1"/>
          <p:nvPr/>
        </p:nvSpPr>
        <p:spPr>
          <a:xfrm>
            <a:off x="3346383" y="5652347"/>
            <a:ext cx="19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扫描即可了解您所在地区的膳食选择和杂货福利。</a:t>
            </a:r>
          </a:p>
        </p:txBody>
      </p:sp>
      <p:pic>
        <p:nvPicPr>
          <p:cNvPr id="6" name="Picture Placeholder 8" descr="膳食选择和杂货福利的二维码。部分资金由美国农业部提供。">
            <a:extLst>
              <a:ext uri="{FF2B5EF4-FFF2-40B4-BE49-F238E27FC236}">
                <a16:creationId xmlns:a16="http://schemas.microsoft.com/office/drawing/2014/main" id="{DEFA0A47-7908-69A8-1826-EE89855B8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9124" y="5645748"/>
            <a:ext cx="672797" cy="646331"/>
          </a:xfrm>
          <a:prstGeom prst="rect">
            <a:avLst/>
          </a:prstGeom>
        </p:spPr>
      </p:pic>
      <p:pic>
        <p:nvPicPr>
          <p:cNvPr id="9" name="Picture 8" descr="电子邮件">
            <a:extLst>
              <a:ext uri="{FF2B5EF4-FFF2-40B4-BE49-F238E27FC236}">
                <a16:creationId xmlns:a16="http://schemas.microsoft.com/office/drawing/2014/main" id="{7E446428-7FF0-317E-F6B1-1C706FF43B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36870"/>
            <a:ext cx="165581" cy="15941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FBC1B53-395E-2057-AC8A-0B6CB5C7EE6A}"/>
              </a:ext>
            </a:extLst>
          </p:cNvPr>
          <p:cNvSpPr txBox="1">
            <a:spLocks/>
          </p:cNvSpPr>
          <p:nvPr/>
        </p:nvSpPr>
        <p:spPr>
          <a:xfrm>
            <a:off x="3600774" y="6389573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insertyouremail@abc.xyz</a:t>
            </a:r>
            <a:endParaRPr lang="zh-CN" sz="1200" u="sng" dirty="0">
              <a:solidFill>
                <a:schemeClr val="bg1"/>
              </a:solidFill>
            </a:endParaRPr>
          </a:p>
        </p:txBody>
      </p:sp>
      <p:pic>
        <p:nvPicPr>
          <p:cNvPr id="11" name="Picture 10" descr="电话">
            <a:extLst>
              <a:ext uri="{FF2B5EF4-FFF2-40B4-BE49-F238E27FC236}">
                <a16:creationId xmlns:a16="http://schemas.microsoft.com/office/drawing/2014/main" id="{E8EE979C-B03A-BD84-4FD3-58D2B18B17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193" y="6641854"/>
            <a:ext cx="165581" cy="159087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5622F25-FDCF-24A6-9690-A77FC6837AA1}"/>
              </a:ext>
            </a:extLst>
          </p:cNvPr>
          <p:cNvSpPr txBox="1">
            <a:spLocks/>
          </p:cNvSpPr>
          <p:nvPr/>
        </p:nvSpPr>
        <p:spPr>
          <a:xfrm>
            <a:off x="3600774" y="6583626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3" name="Picture 12" descr="网站">
            <a:extLst>
              <a:ext uri="{FF2B5EF4-FFF2-40B4-BE49-F238E27FC236}">
                <a16:creationId xmlns:a16="http://schemas.microsoft.com/office/drawing/2014/main" id="{30522928-22F2-E8D4-5EAD-F921C7A96F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2714" y="6834597"/>
            <a:ext cx="168061" cy="16180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A7A4D8-04EF-2A06-D7F8-BAB5172346B9}"/>
              </a:ext>
            </a:extLst>
          </p:cNvPr>
          <p:cNvSpPr txBox="1">
            <a:spLocks/>
          </p:cNvSpPr>
          <p:nvPr/>
        </p:nvSpPr>
        <p:spPr>
          <a:xfrm>
            <a:off x="3600773" y="6793569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fns.usda.gov/summer</a:t>
            </a:r>
            <a:endParaRPr lang="zh-CN" sz="1200" b="0" i="0" u="sng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C74FE6C4-AD79-8513-D6AC-6387B8772E20}"/>
              </a:ext>
            </a:extLst>
          </p:cNvPr>
          <p:cNvSpPr txBox="1"/>
          <p:nvPr/>
        </p:nvSpPr>
        <p:spPr>
          <a:xfrm>
            <a:off x="3449543" y="7212352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部分资金由美国农业部提供。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1E3C5CA-5CB7-EB2D-59FC-37C28DBE3222}"/>
              </a:ext>
            </a:extLst>
          </p:cNvPr>
          <p:cNvSpPr txBox="1">
            <a:spLocks/>
          </p:cNvSpPr>
          <p:nvPr/>
        </p:nvSpPr>
        <p:spPr>
          <a:xfrm>
            <a:off x="5515948" y="7233257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800" b="0" i="0" u="none" baseline="0" dirty="0">
                <a:solidFill>
                  <a:schemeClr val="bg1"/>
                </a:solidFill>
              </a:rPr>
              <a:t>2024 暑期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1108C-D18F-B41E-27A7-C1E13D8E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4FBC43-5211-7987-7D2B-05E2984F4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1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2025-04-30T21:32:13+00:00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6N43MEY3ZP3S-407578889-42395</_dlc_DocId>
    <_dlc_DocIdUrl xmlns="2cbf940b-6aba-4986-a9fb-a77064a2dcb6">
      <Url>https://usdagcc.sharepoint.com/sites/FNS-OPS-CommsD/_layouts/15/DocIdRedir.aspx?ID=6N43MEY3ZP3S-407578889-42395</Url>
      <Description>6N43MEY3ZP3S-407578889-42395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D063029-B19C-4FB7-B04A-010358941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56D2F7-830C-4E49-99E9-30D5A6BD0C99}"/>
</file>

<file path=customXml/itemProps3.xml><?xml version="1.0" encoding="utf-8"?>
<ds:datastoreItem xmlns:ds="http://schemas.openxmlformats.org/officeDocument/2006/customXml" ds:itemID="{CA1F22AD-F13D-430D-9060-124EBC438AD8}">
  <ds:schemaRefs>
    <ds:schemaRef ds:uri="http://schemas.microsoft.com/office/2006/documentManagement/types"/>
    <ds:schemaRef ds:uri="http://purl.org/dc/dcmitype/"/>
    <ds:schemaRef ds:uri="98a26b81-0323-4ee7-a678-12700234d145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720b77b-acc1-431f-a0e0-abbb3425c4d5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E92D51F-FF91-4C4C-AC9F-28AF446656B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271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DengXian</vt:lpstr>
      <vt:lpstr>Aptos</vt:lpstr>
      <vt:lpstr>Aptos Display</vt:lpstr>
      <vt:lpstr>Arial</vt:lpstr>
      <vt:lpstr>Arial Black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Woojung Hwang</dc:creator>
  <cp:lastModifiedBy>Melanie Baker</cp:lastModifiedBy>
  <cp:revision>32</cp:revision>
  <dcterms:created xsi:type="dcterms:W3CDTF">2024-05-24T19:38:40Z</dcterms:created>
  <dcterms:modified xsi:type="dcterms:W3CDTF">2025-04-21T14:39:55Z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6379594d-296a-4c9a-a600-9607bf2c43c1</vt:lpwstr>
  </property>
</Properties>
</file>