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authors.xml" ContentType="application/vnd.ms-powerpoint.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revisionInfo.xml" ContentType="application/vnd.ms-powerpoint.revisioninfo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4"/>
  </p:sldMasterIdLst>
  <p:sldIdLst>
    <p:sldId id="259" r:id="rId5"/>
  </p:sldIdLst>
  <p:sldSz cx="6400800" cy="7772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8" userDrawn="1">
          <p15:clr>
            <a:srgbClr val="A4A3A4"/>
          </p15:clr>
        </p15:guide>
        <p15:guide id="2" pos="2016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0FB5B8A-AC49-BED2-4B04-48330E72B2FD}" name="Evan Burnett" initials="EB" userId="S::eburnett@cmrignite.com::e7ddc957-da61-42ca-9888-6105684849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7F2F118-C1D0-8FE5-3E61-B0B160356B6D}" v="4" dt="2025-03-26T17:40:42.769"/>
    <p1510:client id="{9DCB9F46-74F4-3567-A3C7-D3E6EEFCF7F8}" v="30" dt="2025-03-26T17:20:25.943"/>
    <p1510:client id="{A57A0C8A-82F0-9DD6-24A5-514EC9D0A4DF}" v="10" dt="2025-03-26T17:16:22.6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48"/>
    <p:restoredTop sz="94674"/>
  </p:normalViewPr>
  <p:slideViewPr>
    <p:cSldViewPr snapToGrid="0">
      <p:cViewPr varScale="1">
        <p:scale>
          <a:sx n="105" d="100"/>
          <a:sy n="105" d="100"/>
        </p:scale>
        <p:origin x="2184" y="192"/>
      </p:cViewPr>
      <p:guideLst>
        <p:guide orient="horz" pos="2448"/>
        <p:guide pos="20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13" Type="http://schemas.openxmlformats.org/officeDocument/2006/relationships/customXml" Target="../customXml/item4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ji Yang" userId="4e6a9ab4-4bf5-4d72-838b-d3789445bf9a" providerId="ADAL" clId="{446E4CC8-4349-8940-AB98-E93E4EEE595E}"/>
    <pc:docChg chg="modSld">
      <pc:chgData name="Chaji Yang" userId="4e6a9ab4-4bf5-4d72-838b-d3789445bf9a" providerId="ADAL" clId="{446E4CC8-4349-8940-AB98-E93E4EEE595E}" dt="2025-03-04T00:49:34.398" v="27" actId="962"/>
      <pc:docMkLst>
        <pc:docMk/>
      </pc:docMkLst>
      <pc:sldChg chg="modSp mod">
        <pc:chgData name="Chaji Yang" userId="4e6a9ab4-4bf5-4d72-838b-d3789445bf9a" providerId="ADAL" clId="{446E4CC8-4349-8940-AB98-E93E4EEE595E}" dt="2025-03-04T00:49:34.398" v="27" actId="962"/>
        <pc:sldMkLst>
          <pc:docMk/>
          <pc:sldMk cId="1091413827" sldId="259"/>
        </pc:sldMkLst>
        <pc:picChg chg="mod">
          <ac:chgData name="Chaji Yang" userId="4e6a9ab4-4bf5-4d72-838b-d3789445bf9a" providerId="ADAL" clId="{446E4CC8-4349-8940-AB98-E93E4EEE595E}" dt="2025-03-04T00:49:34.398" v="27" actId="962"/>
          <ac:picMkLst>
            <pc:docMk/>
            <pc:sldMk cId="1091413827" sldId="259"/>
            <ac:picMk id="5" creationId="{CB72E5E0-09DA-EE2A-8531-96B5B24CE87F}"/>
          </ac:picMkLst>
        </pc:picChg>
      </pc:sldChg>
    </pc:docChg>
  </pc:docChgLst>
  <pc:docChgLst>
    <pc:chgData name="Cynthia Kim" userId="S::ckim@cmrignite.com::15d465f6-7e67-4a11-a213-d47d2463bf9e" providerId="AD" clId="Web-{77F2F118-C1D0-8FE5-3E61-B0B160356B6D}"/>
    <pc:docChg chg="modSld">
      <pc:chgData name="Cynthia Kim" userId="S::ckim@cmrignite.com::15d465f6-7e67-4a11-a213-d47d2463bf9e" providerId="AD" clId="Web-{77F2F118-C1D0-8FE5-3E61-B0B160356B6D}" dt="2025-03-26T17:40:42.769" v="3"/>
      <pc:docMkLst>
        <pc:docMk/>
      </pc:docMkLst>
      <pc:sldChg chg="addSp delSp modSp">
        <pc:chgData name="Cynthia Kim" userId="S::ckim@cmrignite.com::15d465f6-7e67-4a11-a213-d47d2463bf9e" providerId="AD" clId="Web-{77F2F118-C1D0-8FE5-3E61-B0B160356B6D}" dt="2025-03-26T17:40:42.769" v="3"/>
        <pc:sldMkLst>
          <pc:docMk/>
          <pc:sldMk cId="1091413827" sldId="259"/>
        </pc:sldMkLst>
        <pc:spChg chg="add mod">
          <ac:chgData name="Cynthia Kim" userId="S::ckim@cmrignite.com::15d465f6-7e67-4a11-a213-d47d2463bf9e" providerId="AD" clId="Web-{77F2F118-C1D0-8FE5-3E61-B0B160356B6D}" dt="2025-03-26T17:40:42.769" v="3"/>
          <ac:spMkLst>
            <pc:docMk/>
            <pc:sldMk cId="1091413827" sldId="259"/>
            <ac:spMk id="18" creationId="{794FBC43-5211-7987-7D2B-05E2984F412E}"/>
          </ac:spMkLst>
        </pc:spChg>
        <pc:spChg chg="del">
          <ac:chgData name="Cynthia Kim" userId="S::ckim@cmrignite.com::15d465f6-7e67-4a11-a213-d47d2463bf9e" providerId="AD" clId="Web-{77F2F118-C1D0-8FE5-3E61-B0B160356B6D}" dt="2025-03-26T17:40:29.519" v="0"/>
          <ac:spMkLst>
            <pc:docMk/>
            <pc:sldMk cId="1091413827" sldId="259"/>
            <ac:spMk id="22" creationId="{33B3C938-9886-CA96-4657-738CB94D19C6}"/>
          </ac:spMkLst>
        </pc:spChg>
        <pc:picChg chg="add del mod ord modCrop">
          <ac:chgData name="Cynthia Kim" userId="S::ckim@cmrignite.com::15d465f6-7e67-4a11-a213-d47d2463bf9e" providerId="AD" clId="Web-{77F2F118-C1D0-8FE5-3E61-B0B160356B6D}" dt="2025-03-26T17:40:42.769" v="3"/>
          <ac:picMkLst>
            <pc:docMk/>
            <pc:sldMk cId="1091413827" sldId="259"/>
            <ac:picMk id="16" creationId="{304590C5-32D8-6F6C-7802-D0589F9E2F68}"/>
          </ac:picMkLst>
        </pc:picChg>
      </pc:sldChg>
    </pc:docChg>
  </pc:docChgLst>
  <pc:docChgLst>
    <pc:chgData name="Woojung Hwang" userId="2f48344a-4cb6-44e2-85e0-9b0e9e1067a5" providerId="ADAL" clId="{4A81F8B4-E8B7-174E-8E98-C05B7067BD48}"/>
    <pc:docChg chg="custSel modSld modMainMaster">
      <pc:chgData name="Woojung Hwang" userId="2f48344a-4cb6-44e2-85e0-9b0e9e1067a5" providerId="ADAL" clId="{4A81F8B4-E8B7-174E-8E98-C05B7067BD48}" dt="2024-05-29T16:14:40.683" v="50" actId="1036"/>
      <pc:docMkLst>
        <pc:docMk/>
      </pc:docMkLst>
      <pc:sldChg chg="modSp mod">
        <pc:chgData name="Woojung Hwang" userId="2f48344a-4cb6-44e2-85e0-9b0e9e1067a5" providerId="ADAL" clId="{4A81F8B4-E8B7-174E-8E98-C05B7067BD48}" dt="2024-05-29T16:14:40.683" v="50" actId="1036"/>
        <pc:sldMkLst>
          <pc:docMk/>
          <pc:sldMk cId="1091413827" sldId="259"/>
        </pc:sldMkLst>
      </pc:sldChg>
      <pc:sldMasterChg chg="modSldLayout">
        <pc:chgData name="Woojung Hwang" userId="2f48344a-4cb6-44e2-85e0-9b0e9e1067a5" providerId="ADAL" clId="{4A81F8B4-E8B7-174E-8E98-C05B7067BD48}" dt="2024-05-29T16:14:23.603" v="39"/>
        <pc:sldMasterMkLst>
          <pc:docMk/>
          <pc:sldMasterMk cId="2934867200" sldId="2147483668"/>
        </pc:sldMasterMkLst>
        <pc:sldLayoutChg chg="delSp modSp mod">
          <pc:chgData name="Woojung Hwang" userId="2f48344a-4cb6-44e2-85e0-9b0e9e1067a5" providerId="ADAL" clId="{4A81F8B4-E8B7-174E-8E98-C05B7067BD48}" dt="2024-05-29T16:14:23.603" v="39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haji Yang" userId="4e6a9ab4-4bf5-4d72-838b-d3789445bf9a" providerId="ADAL" clId="{6CFB5362-6FDB-C943-94C9-8F9AA897D55B}"/>
    <pc:docChg chg="undo custSel modSld modMainMaster">
      <pc:chgData name="Chaji Yang" userId="4e6a9ab4-4bf5-4d72-838b-d3789445bf9a" providerId="ADAL" clId="{6CFB5362-6FDB-C943-94C9-8F9AA897D55B}" dt="2024-05-31T19:01:09.958" v="121" actId="115"/>
      <pc:docMkLst>
        <pc:docMk/>
      </pc:docMkLst>
      <pc:sldChg chg="addSp delSp modSp mod">
        <pc:chgData name="Chaji Yang" userId="4e6a9ab4-4bf5-4d72-838b-d3789445bf9a" providerId="ADAL" clId="{6CFB5362-6FDB-C943-94C9-8F9AA897D55B}" dt="2024-05-31T19:01:09.958" v="121" actId="115"/>
        <pc:sldMkLst>
          <pc:docMk/>
          <pc:sldMk cId="1091413827" sldId="259"/>
        </pc:sldMkLst>
      </pc:sldChg>
      <pc:sldMasterChg chg="modSp delSldLayout modSldLayout">
        <pc:chgData name="Chaji Yang" userId="4e6a9ab4-4bf5-4d72-838b-d3789445bf9a" providerId="ADAL" clId="{6CFB5362-6FDB-C943-94C9-8F9AA897D55B}" dt="2024-05-31T15:07:55.521" v="108" actId="732"/>
        <pc:sldMasterMkLst>
          <pc:docMk/>
          <pc:sldMasterMk cId="2934867200" sldId="2147483668"/>
        </pc:sldMasterMkLst>
        <pc:sldLayoutChg chg="del">
          <pc:chgData name="Chaji Yang" userId="4e6a9ab4-4bf5-4d72-838b-d3789445bf9a" providerId="ADAL" clId="{6CFB5362-6FDB-C943-94C9-8F9AA897D55B}" dt="2024-05-24T20:20:06.260" v="2" actId="2696"/>
          <pc:sldLayoutMkLst>
            <pc:docMk/>
            <pc:sldMasterMk cId="2934867200" sldId="2147483668"/>
            <pc:sldLayoutMk cId="3382439321" sldId="2147483665"/>
          </pc:sldLayoutMkLst>
        </pc:sldLayoutChg>
        <pc:sldLayoutChg chg="del">
          <pc:chgData name="Chaji Yang" userId="4e6a9ab4-4bf5-4d72-838b-d3789445bf9a" providerId="ADAL" clId="{6CFB5362-6FDB-C943-94C9-8F9AA897D55B}" dt="2024-05-24T20:20:06.540" v="3" actId="2696"/>
          <pc:sldLayoutMkLst>
            <pc:docMk/>
            <pc:sldMasterMk cId="2934867200" sldId="2147483668"/>
            <pc:sldLayoutMk cId="851495458" sldId="2147483666"/>
          </pc:sldLayoutMkLst>
        </pc:sldLayoutChg>
        <pc:sldLayoutChg chg="addSp delSp modSp mod">
          <pc:chgData name="Chaji Yang" userId="4e6a9ab4-4bf5-4d72-838b-d3789445bf9a" providerId="ADAL" clId="{6CFB5362-6FDB-C943-94C9-8F9AA897D55B}" dt="2024-05-31T15:07:55.521" v="108" actId="732"/>
          <pc:sldLayoutMkLst>
            <pc:docMk/>
            <pc:sldMasterMk cId="2934867200" sldId="2147483668"/>
            <pc:sldLayoutMk cId="3028032063" sldId="2147483680"/>
          </pc:sldLayoutMkLst>
        </pc:sldLayoutChg>
      </pc:sldMasterChg>
    </pc:docChg>
  </pc:docChgLst>
  <pc:docChgLst>
    <pc:chgData name="Cynthia Kim" userId="S::ckim@cmrignite.com::15d465f6-7e67-4a11-a213-d47d2463bf9e" providerId="AD" clId="Web-{9DCB9F46-74F4-3567-A3C7-D3E6EEFCF7F8}"/>
    <pc:docChg chg="modSld">
      <pc:chgData name="Cynthia Kim" userId="S::ckim@cmrignite.com::15d465f6-7e67-4a11-a213-d47d2463bf9e" providerId="AD" clId="Web-{9DCB9F46-74F4-3567-A3C7-D3E6EEFCF7F8}" dt="2025-03-26T17:20:25.943" v="29"/>
      <pc:docMkLst>
        <pc:docMk/>
      </pc:docMkLst>
      <pc:sldChg chg="addSp delSp modSp">
        <pc:chgData name="Cynthia Kim" userId="S::ckim@cmrignite.com::15d465f6-7e67-4a11-a213-d47d2463bf9e" providerId="AD" clId="Web-{9DCB9F46-74F4-3567-A3C7-D3E6EEFCF7F8}" dt="2025-03-26T17:20:25.943" v="29"/>
        <pc:sldMkLst>
          <pc:docMk/>
          <pc:sldMk cId="1091413827" sldId="259"/>
        </pc:sldMkLst>
        <pc:spChg chg="add del mod">
          <ac:chgData name="Cynthia Kim" userId="S::ckim@cmrignite.com::15d465f6-7e67-4a11-a213-d47d2463bf9e" providerId="AD" clId="Web-{9DCB9F46-74F4-3567-A3C7-D3E6EEFCF7F8}" dt="2025-03-26T17:19:39.473" v="20"/>
          <ac:spMkLst>
            <pc:docMk/>
            <pc:sldMk cId="1091413827" sldId="259"/>
            <ac:spMk id="18" creationId="{3D68D637-751B-82B2-D41D-79898F0E834F}"/>
          </ac:spMkLst>
        </pc:spChg>
        <pc:spChg chg="del">
          <ac:chgData name="Cynthia Kim" userId="S::ckim@cmrignite.com::15d465f6-7e67-4a11-a213-d47d2463bf9e" providerId="AD" clId="Web-{9DCB9F46-74F4-3567-A3C7-D3E6EEFCF7F8}" dt="2025-03-26T17:17:23.470" v="0"/>
          <ac:spMkLst>
            <pc:docMk/>
            <pc:sldMk cId="1091413827" sldId="259"/>
            <ac:spMk id="19" creationId="{C23B2057-C97E-6594-A703-48FED86EC4C6}"/>
          </ac:spMkLst>
        </pc:spChg>
        <pc:spChg chg="add mod">
          <ac:chgData name="Cynthia Kim" userId="S::ckim@cmrignite.com::15d465f6-7e67-4a11-a213-d47d2463bf9e" providerId="AD" clId="Web-{9DCB9F46-74F4-3567-A3C7-D3E6EEFCF7F8}" dt="2025-03-26T17:20:25.943" v="29"/>
          <ac:spMkLst>
            <pc:docMk/>
            <pc:sldMk cId="1091413827" sldId="259"/>
            <ac:spMk id="22" creationId="{33B3C938-9886-CA96-4657-738CB94D19C6}"/>
          </ac:spMkLst>
        </pc:spChg>
        <pc:picChg chg="add del mod ord modCrop">
          <ac:chgData name="Cynthia Kim" userId="S::ckim@cmrignite.com::15d465f6-7e67-4a11-a213-d47d2463bf9e" providerId="AD" clId="Web-{9DCB9F46-74F4-3567-A3C7-D3E6EEFCF7F8}" dt="2025-03-26T17:19:24.926" v="19"/>
          <ac:picMkLst>
            <pc:docMk/>
            <pc:sldMk cId="1091413827" sldId="259"/>
            <ac:picMk id="16" creationId="{768880B7-5C3B-F688-5AD3-70E6879D49CC}"/>
          </ac:picMkLst>
        </pc:picChg>
        <pc:picChg chg="add del mod ord modCrop">
          <ac:chgData name="Cynthia Kim" userId="S::ckim@cmrignite.com::15d465f6-7e67-4a11-a213-d47d2463bf9e" providerId="AD" clId="Web-{9DCB9F46-74F4-3567-A3C7-D3E6EEFCF7F8}" dt="2025-03-26T17:20:25.943" v="29"/>
          <ac:picMkLst>
            <pc:docMk/>
            <pc:sldMk cId="1091413827" sldId="259"/>
            <ac:picMk id="20" creationId="{070C3C66-B4D3-BC04-3C74-0AA573465BD1}"/>
          </ac:picMkLst>
        </pc:picChg>
      </pc:sldChg>
    </pc:docChg>
  </pc:docChgLst>
  <pc:docChgLst>
    <pc:chgData name="Jae Chung" userId="95f87405-8f7d-4a23-8f85-7ab65ea213d7" providerId="ADAL" clId="{81C5E62C-8419-FF46-87D0-FDB59935E9CF}"/>
    <pc:docChg chg="undo custSel modSld modMainMaster">
      <pc:chgData name="Jae Chung" userId="95f87405-8f7d-4a23-8f85-7ab65ea213d7" providerId="ADAL" clId="{81C5E62C-8419-FF46-87D0-FDB59935E9CF}" dt="2025-03-17T20:38:10.776" v="39" actId="1038"/>
      <pc:docMkLst>
        <pc:docMk/>
      </pc:docMkLst>
      <pc:sldChg chg="addSp delSp modSp mod">
        <pc:chgData name="Jae Chung" userId="95f87405-8f7d-4a23-8f85-7ab65ea213d7" providerId="ADAL" clId="{81C5E62C-8419-FF46-87D0-FDB59935E9CF}" dt="2025-03-17T20:38:10.776" v="39" actId="1038"/>
        <pc:sldMkLst>
          <pc:docMk/>
          <pc:sldMk cId="1091413827" sldId="259"/>
        </pc:sldMkLst>
        <pc:spChg chg="mod">
          <ac:chgData name="Jae Chung" userId="95f87405-8f7d-4a23-8f85-7ab65ea213d7" providerId="ADAL" clId="{81C5E62C-8419-FF46-87D0-FDB59935E9CF}" dt="2025-03-04T00:27:37.935" v="13" actId="1076"/>
          <ac:spMkLst>
            <pc:docMk/>
            <pc:sldMk cId="1091413827" sldId="259"/>
            <ac:spMk id="2" creationId="{D9758148-6E28-8792-4E9F-1AA748C53FF1}"/>
          </ac:spMkLst>
        </pc:spChg>
        <pc:spChg chg="mod">
          <ac:chgData name="Jae Chung" userId="95f87405-8f7d-4a23-8f85-7ab65ea213d7" providerId="ADAL" clId="{81C5E62C-8419-FF46-87D0-FDB59935E9CF}" dt="2025-03-04T00:26:55.198" v="3" actId="2710"/>
          <ac:spMkLst>
            <pc:docMk/>
            <pc:sldMk cId="1091413827" sldId="259"/>
            <ac:spMk id="3" creationId="{17B2F532-EE2F-D325-C0B3-F33425FD1890}"/>
          </ac:spMkLst>
        </pc:spChg>
        <pc:spChg chg="add mod">
          <ac:chgData name="Jae Chung" userId="95f87405-8f7d-4a23-8f85-7ab65ea213d7" providerId="ADAL" clId="{81C5E62C-8419-FF46-87D0-FDB59935E9CF}" dt="2025-03-17T20:38:10.776" v="39" actId="1038"/>
          <ac:spMkLst>
            <pc:docMk/>
            <pc:sldMk cId="1091413827" sldId="259"/>
            <ac:spMk id="4" creationId="{01E3C5CA-5CB7-EB2D-59FC-37C28DBE3222}"/>
          </ac:spMkLst>
        </pc:spChg>
        <pc:spChg chg="del mod">
          <ac:chgData name="Jae Chung" userId="95f87405-8f7d-4a23-8f85-7ab65ea213d7" providerId="ADAL" clId="{81C5E62C-8419-FF46-87D0-FDB59935E9CF}" dt="2025-03-17T19:38:57.981" v="14" actId="478"/>
          <ac:spMkLst>
            <pc:docMk/>
            <pc:sldMk cId="1091413827" sldId="259"/>
            <ac:spMk id="25" creationId="{ECF33C45-BAD2-648D-4EBF-8EADE0FBB15C}"/>
          </ac:spMkLst>
        </pc:spChg>
        <pc:picChg chg="mod">
          <ac:chgData name="Jae Chung" userId="95f87405-8f7d-4a23-8f85-7ab65ea213d7" providerId="ADAL" clId="{81C5E62C-8419-FF46-87D0-FDB59935E9CF}" dt="2025-03-04T00:27:33.278" v="12" actId="1076"/>
          <ac:picMkLst>
            <pc:docMk/>
            <pc:sldMk cId="1091413827" sldId="259"/>
            <ac:picMk id="5" creationId="{CB72E5E0-09DA-EE2A-8531-96B5B24CE87F}"/>
          </ac:picMkLst>
        </pc:picChg>
      </pc:sldChg>
      <pc:sldMasterChg chg="modSldLayout">
        <pc:chgData name="Jae Chung" userId="95f87405-8f7d-4a23-8f85-7ab65ea213d7" providerId="ADAL" clId="{81C5E62C-8419-FF46-87D0-FDB59935E9CF}" dt="2025-03-17T20:38:03.463" v="29" actId="1035"/>
        <pc:sldMasterMkLst>
          <pc:docMk/>
          <pc:sldMasterMk cId="2934867200" sldId="2147483668"/>
        </pc:sldMasterMkLst>
        <pc:sldLayoutChg chg="modSp mod">
          <pc:chgData name="Jae Chung" userId="95f87405-8f7d-4a23-8f85-7ab65ea213d7" providerId="ADAL" clId="{81C5E62C-8419-FF46-87D0-FDB59935E9CF}" dt="2025-03-17T20:38:03.463" v="29" actId="1035"/>
          <pc:sldLayoutMkLst>
            <pc:docMk/>
            <pc:sldMasterMk cId="2934867200" sldId="2147483668"/>
            <pc:sldLayoutMk cId="3028032063" sldId="2147483680"/>
          </pc:sldLayoutMkLst>
          <pc:spChg chg="mod">
            <ac:chgData name="Jae Chung" userId="95f87405-8f7d-4a23-8f85-7ab65ea213d7" providerId="ADAL" clId="{81C5E62C-8419-FF46-87D0-FDB59935E9CF}" dt="2025-03-17T20:38:03.463" v="29" actId="1035"/>
            <ac:spMkLst>
              <pc:docMk/>
              <pc:sldMasterMk cId="2934867200" sldId="2147483668"/>
              <pc:sldLayoutMk cId="3028032063" sldId="2147483680"/>
              <ac:spMk id="6" creationId="{C74FE6C4-AD79-8513-D6AC-6387B8772E20}"/>
            </ac:spMkLst>
          </pc:spChg>
          <pc:picChg chg="mod">
            <ac:chgData name="Jae Chung" userId="95f87405-8f7d-4a23-8f85-7ab65ea213d7" providerId="ADAL" clId="{81C5E62C-8419-FF46-87D0-FDB59935E9CF}" dt="2025-03-17T20:37:48.485" v="25" actId="1076"/>
            <ac:picMkLst>
              <pc:docMk/>
              <pc:sldMasterMk cId="2934867200" sldId="2147483668"/>
              <pc:sldLayoutMk cId="3028032063" sldId="2147483680"/>
              <ac:picMk id="5" creationId="{10485468-B2CA-5147-B6AB-D68F85E5B218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096F47AF-850F-EC95-629C-D96D2D49C47A}"/>
    <pc:docChg chg="mod">
      <pc:chgData name="Evan Burnett" userId="S::eburnett@cmrignite.com::e7ddc957-da61-42ca-9888-6105684849d3" providerId="AD" clId="Web-{096F47AF-850F-EC95-629C-D96D2D49C47A}" dt="2024-05-31T18:53:44.470" v="1"/>
      <pc:docMkLst>
        <pc:docMk/>
      </pc:docMkLst>
      <pc:sldChg chg="addCm">
        <pc:chgData name="Evan Burnett" userId="S::eburnett@cmrignite.com::e7ddc957-da61-42ca-9888-6105684849d3" providerId="AD" clId="Web-{096F47AF-850F-EC95-629C-D96D2D49C47A}" dt="2024-05-31T18:53:44.470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add">
              <pc226:chgData name="Evan Burnett" userId="S::eburnett@cmrignite.com::e7ddc957-da61-42ca-9888-6105684849d3" providerId="AD" clId="Web-{096F47AF-850F-EC95-629C-D96D2D49C47A}" dt="2024-05-31T18:53:44.470" v="1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Jae Chung" userId="95f87405-8f7d-4a23-8f85-7ab65ea213d7" providerId="ADAL" clId="{1456C329-FF85-6E4D-9846-861EF440C94A}"/>
    <pc:docChg chg="custSel modSld modMainMaster">
      <pc:chgData name="Jae Chung" userId="95f87405-8f7d-4a23-8f85-7ab65ea213d7" providerId="ADAL" clId="{1456C329-FF85-6E4D-9846-861EF440C94A}" dt="2025-03-17T20:58:17.830" v="37" actId="255"/>
      <pc:docMkLst>
        <pc:docMk/>
      </pc:docMkLst>
      <pc:sldChg chg="addSp modSp mod">
        <pc:chgData name="Jae Chung" userId="95f87405-8f7d-4a23-8f85-7ab65ea213d7" providerId="ADAL" clId="{1456C329-FF85-6E4D-9846-861EF440C94A}" dt="2025-03-17T20:58:17.830" v="37" actId="255"/>
        <pc:sldMkLst>
          <pc:docMk/>
          <pc:sldMk cId="1091413827" sldId="259"/>
        </pc:sldMkLst>
        <pc:spChg chg="add mod">
          <ac:chgData name="Jae Chung" userId="95f87405-8f7d-4a23-8f85-7ab65ea213d7" providerId="ADAL" clId="{1456C329-FF85-6E4D-9846-861EF440C94A}" dt="2025-03-17T20:58:03.145" v="34" actId="255"/>
          <ac:spMkLst>
            <pc:docMk/>
            <pc:sldMk cId="1091413827" sldId="259"/>
            <ac:spMk id="15" creationId="{8751108C-D18F-B41E-27A7-C1E13D8EB5CA}"/>
          </ac:spMkLst>
        </pc:spChg>
        <pc:spChg chg="add mod">
          <ac:chgData name="Jae Chung" userId="95f87405-8f7d-4a23-8f85-7ab65ea213d7" providerId="ADAL" clId="{1456C329-FF85-6E4D-9846-861EF440C94A}" dt="2025-03-17T20:58:17.830" v="37" actId="255"/>
          <ac:spMkLst>
            <pc:docMk/>
            <pc:sldMk cId="1091413827" sldId="259"/>
            <ac:spMk id="16" creationId="{C60E146C-9320-8DA3-63B4-6CE94E80DCE6}"/>
          </ac:spMkLst>
        </pc:spChg>
      </pc:sldChg>
      <pc:sldMasterChg chg="modSldLayout">
        <pc:chgData name="Jae Chung" userId="95f87405-8f7d-4a23-8f85-7ab65ea213d7" providerId="ADAL" clId="{1456C329-FF85-6E4D-9846-861EF440C94A}" dt="2025-03-17T20:58:11.621" v="35" actId="167"/>
        <pc:sldMasterMkLst>
          <pc:docMk/>
          <pc:sldMasterMk cId="2934867200" sldId="2147483668"/>
        </pc:sldMasterMkLst>
        <pc:sldLayoutChg chg="addSp delSp modSp mod">
          <pc:chgData name="Jae Chung" userId="95f87405-8f7d-4a23-8f85-7ab65ea213d7" providerId="ADAL" clId="{1456C329-FF85-6E4D-9846-861EF440C94A}" dt="2025-03-17T20:58:11.621" v="35" actId="167"/>
          <pc:sldLayoutMkLst>
            <pc:docMk/>
            <pc:sldMasterMk cId="2934867200" sldId="2147483668"/>
            <pc:sldLayoutMk cId="3028032063" sldId="2147483680"/>
          </pc:sldLayoutMkLst>
          <pc:spChg chg="add mod">
            <ac:chgData name="Jae Chung" userId="95f87405-8f7d-4a23-8f85-7ab65ea213d7" providerId="ADAL" clId="{1456C329-FF85-6E4D-9846-861EF440C94A}" dt="2025-03-17T20:57:30.494" v="32" actId="1035"/>
            <ac:spMkLst>
              <pc:docMk/>
              <pc:sldMasterMk cId="2934867200" sldId="2147483668"/>
              <pc:sldLayoutMk cId="3028032063" sldId="2147483680"/>
              <ac:spMk id="7" creationId="{EB3F76FB-B73B-F1F3-351B-B14D02BF2C5B}"/>
            </ac:spMkLst>
          </pc:spChg>
          <pc:spChg chg="add mod">
            <ac:chgData name="Jae Chung" userId="95f87405-8f7d-4a23-8f85-7ab65ea213d7" providerId="ADAL" clId="{1456C329-FF85-6E4D-9846-861EF440C94A}" dt="2025-03-17T20:58:11.621" v="35" actId="167"/>
            <ac:spMkLst>
              <pc:docMk/>
              <pc:sldMasterMk cId="2934867200" sldId="2147483668"/>
              <pc:sldLayoutMk cId="3028032063" sldId="2147483680"/>
              <ac:spMk id="9" creationId="{4DA75A65-696D-B56B-5969-F438073C7B26}"/>
            </ac:spMkLst>
          </pc:spChg>
          <pc:picChg chg="del">
            <ac:chgData name="Jae Chung" userId="95f87405-8f7d-4a23-8f85-7ab65ea213d7" providerId="ADAL" clId="{1456C329-FF85-6E4D-9846-861EF440C94A}" dt="2025-03-17T20:57:22.181" v="26" actId="478"/>
            <ac:picMkLst>
              <pc:docMk/>
              <pc:sldMasterMk cId="2934867200" sldId="2147483668"/>
              <pc:sldLayoutMk cId="3028032063" sldId="2147483680"/>
              <ac:picMk id="2" creationId="{8E7B46FA-2478-8418-3CFF-9D1B81181879}"/>
            </ac:picMkLst>
          </pc:picChg>
          <pc:picChg chg="add mod">
            <ac:chgData name="Jae Chung" userId="95f87405-8f7d-4a23-8f85-7ab65ea213d7" providerId="ADAL" clId="{1456C329-FF85-6E4D-9846-861EF440C94A}" dt="2025-03-17T20:57:30.494" v="32" actId="1035"/>
            <ac:picMkLst>
              <pc:docMk/>
              <pc:sldMasterMk cId="2934867200" sldId="2147483668"/>
              <pc:sldLayoutMk cId="3028032063" sldId="2147483680"/>
              <ac:picMk id="3" creationId="{264683CD-0FFE-9F5C-7F42-82167845C8C4}"/>
            </ac:picMkLst>
          </pc:picChg>
          <pc:picChg chg="del">
            <ac:chgData name="Jae Chung" userId="95f87405-8f7d-4a23-8f85-7ab65ea213d7" providerId="ADAL" clId="{1456C329-FF85-6E4D-9846-861EF440C94A}" dt="2025-03-17T20:56:43.315" v="5" actId="478"/>
            <ac:picMkLst>
              <pc:docMk/>
              <pc:sldMasterMk cId="2934867200" sldId="2147483668"/>
              <pc:sldLayoutMk cId="3028032063" sldId="2147483680"/>
              <ac:picMk id="4" creationId="{6091CB88-8F73-488B-AA0F-1848AF0C9871}"/>
            </ac:picMkLst>
          </pc:picChg>
          <pc:picChg chg="add mod">
            <ac:chgData name="Jae Chung" userId="95f87405-8f7d-4a23-8f85-7ab65ea213d7" providerId="ADAL" clId="{1456C329-FF85-6E4D-9846-861EF440C94A}" dt="2025-03-17T20:58:11.621" v="35" actId="167"/>
            <ac:picMkLst>
              <pc:docMk/>
              <pc:sldMasterMk cId="2934867200" sldId="2147483668"/>
              <pc:sldLayoutMk cId="3028032063" sldId="2147483680"/>
              <ac:picMk id="8" creationId="{4FF07669-FE20-39FB-1D74-60B2E4A82989}"/>
            </ac:picMkLst>
          </pc:picChg>
        </pc:sldLayoutChg>
      </pc:sldMasterChg>
    </pc:docChg>
  </pc:docChgLst>
  <pc:docChgLst>
    <pc:chgData name="Evan Burnett" userId="S::eburnett@cmrignite.com::e7ddc957-da61-42ca-9888-6105684849d3" providerId="AD" clId="Web-{786D4395-784B-3343-08E5-1012DB401576}"/>
    <pc:docChg chg="modSld">
      <pc:chgData name="Evan Burnett" userId="S::eburnett@cmrignite.com::e7ddc957-da61-42ca-9888-6105684849d3" providerId="AD" clId="Web-{786D4395-784B-3343-08E5-1012DB401576}" dt="2024-05-31T20:20:16.707" v="1"/>
      <pc:docMkLst>
        <pc:docMk/>
      </pc:docMkLst>
      <pc:sldChg chg="modSp delCm">
        <pc:chgData name="Evan Burnett" userId="S::eburnett@cmrignite.com::e7ddc957-da61-42ca-9888-6105684849d3" providerId="AD" clId="Web-{786D4395-784B-3343-08E5-1012DB401576}" dt="2024-05-31T20:20:16.707" v="1"/>
        <pc:sldMkLst>
          <pc:docMk/>
          <pc:sldMk cId="1091413827" sldId="259"/>
        </pc:sldMkLst>
        <pc:extLst>
          <p:ext xmlns:p="http://schemas.openxmlformats.org/presentationml/2006/main" uri="{D6D511B9-2390-475A-947B-AFAB55BFBCF1}">
            <pc226:cmChg xmlns:pc226="http://schemas.microsoft.com/office/powerpoint/2022/06/main/command" chg="del">
              <pc226:chgData name="Evan Burnett" userId="S::eburnett@cmrignite.com::e7ddc957-da61-42ca-9888-6105684849d3" providerId="AD" clId="Web-{786D4395-784B-3343-08E5-1012DB401576}" dt="2024-05-31T20:20:11.504" v="0"/>
              <pc2:cmMkLst xmlns:pc2="http://schemas.microsoft.com/office/powerpoint/2019/9/main/command">
                <pc:docMk/>
                <pc:sldMk cId="1091413827" sldId="259"/>
                <pc2:cmMk id="{55691ECA-FCA7-4329-9FB8-7AD3B6C7EF04}"/>
              </pc2:cmMkLst>
            </pc226:cmChg>
          </p:ext>
        </pc:extLst>
      </pc:sldChg>
    </pc:docChg>
  </pc:docChgLst>
  <pc:docChgLst>
    <pc:chgData name="Cynthia Kim" userId="S::ckim@cmrignite.com::15d465f6-7e67-4a11-a213-d47d2463bf9e" providerId="AD" clId="Web-{A57A0C8A-82F0-9DD6-24A5-514EC9D0A4DF}"/>
    <pc:docChg chg="modSld">
      <pc:chgData name="Cynthia Kim" userId="S::ckim@cmrignite.com::15d465f6-7e67-4a11-a213-d47d2463bf9e" providerId="AD" clId="Web-{A57A0C8A-82F0-9DD6-24A5-514EC9D0A4DF}" dt="2025-03-26T17:16:22.644" v="9"/>
      <pc:docMkLst>
        <pc:docMk/>
      </pc:docMkLst>
      <pc:sldChg chg="addSp delSp modSp">
        <pc:chgData name="Cynthia Kim" userId="S::ckim@cmrignite.com::15d465f6-7e67-4a11-a213-d47d2463bf9e" providerId="AD" clId="Web-{A57A0C8A-82F0-9DD6-24A5-514EC9D0A4DF}" dt="2025-03-26T17:16:22.644" v="9"/>
        <pc:sldMkLst>
          <pc:docMk/>
          <pc:sldMk cId="1091413827" sldId="259"/>
        </pc:sldMkLst>
        <pc:spChg chg="del">
          <ac:chgData name="Cynthia Kim" userId="S::ckim@cmrignite.com::15d465f6-7e67-4a11-a213-d47d2463bf9e" providerId="AD" clId="Web-{A57A0C8A-82F0-9DD6-24A5-514EC9D0A4DF}" dt="2025-03-26T17:16:04.815" v="0"/>
          <ac:spMkLst>
            <pc:docMk/>
            <pc:sldMk cId="1091413827" sldId="259"/>
            <ac:spMk id="16" creationId="{C60E146C-9320-8DA3-63B4-6CE94E80DCE6}"/>
          </ac:spMkLst>
        </pc:spChg>
        <pc:spChg chg="add mod">
          <ac:chgData name="Cynthia Kim" userId="S::ckim@cmrignite.com::15d465f6-7e67-4a11-a213-d47d2463bf9e" providerId="AD" clId="Web-{A57A0C8A-82F0-9DD6-24A5-514EC9D0A4DF}" dt="2025-03-26T17:16:22.644" v="9"/>
          <ac:spMkLst>
            <pc:docMk/>
            <pc:sldMk cId="1091413827" sldId="259"/>
            <ac:spMk id="19" creationId="{C23B2057-C97E-6594-A703-48FED86EC4C6}"/>
          </ac:spMkLst>
        </pc:spChg>
        <pc:picChg chg="add del mod ord modCrop">
          <ac:chgData name="Cynthia Kim" userId="S::ckim@cmrignite.com::15d465f6-7e67-4a11-a213-d47d2463bf9e" providerId="AD" clId="Web-{A57A0C8A-82F0-9DD6-24A5-514EC9D0A4DF}" dt="2025-03-26T17:16:22.644" v="9"/>
          <ac:picMkLst>
            <pc:docMk/>
            <pc:sldMk cId="1091413827" sldId="259"/>
            <ac:picMk id="17" creationId="{9A92F365-3B7A-2618-F11A-28DEC41BDF1D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FF07669-FE20-39FB-1D74-60B2E4A8298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4542" t="28016" r="24536"/>
          <a:stretch/>
        </p:blipFill>
        <p:spPr>
          <a:xfrm>
            <a:off x="0" y="-2384"/>
            <a:ext cx="3200400" cy="3871859"/>
          </a:xfrm>
          <a:prstGeom prst="rect">
            <a:avLst/>
          </a:prstGeom>
        </p:spPr>
      </p:pic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4DA75A65-696D-B56B-5969-F438073C7B26}"/>
              </a:ext>
            </a:extLst>
          </p:cNvPr>
          <p:cNvSpPr>
            <a:spLocks noGrp="1" noChangeAspect="1"/>
          </p:cNvSpPr>
          <p:nvPr>
            <p:ph type="pic" sz="quarter" idx="27"/>
          </p:nvPr>
        </p:nvSpPr>
        <p:spPr>
          <a:xfrm>
            <a:off x="446255" y="489104"/>
            <a:ext cx="2294101" cy="2294101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64683CD-0FFE-9F5C-7F42-82167845C8C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496500" y="354067"/>
            <a:ext cx="2628900" cy="2628900"/>
          </a:xfrm>
          <a:prstGeom prst="rect">
            <a:avLst/>
          </a:prstGeom>
        </p:spPr>
      </p:pic>
      <p:sp>
        <p:nvSpPr>
          <p:cNvPr id="7" name="Picture Placeholder 8">
            <a:extLst>
              <a:ext uri="{FF2B5EF4-FFF2-40B4-BE49-F238E27FC236}">
                <a16:creationId xmlns:a16="http://schemas.microsoft.com/office/drawing/2014/main" id="{EB3F76FB-B73B-F1F3-351B-B14D02BF2C5B}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en-US" dirty="0"/>
          </a:p>
        </p:txBody>
      </p:sp>
      <p:pic>
        <p:nvPicPr>
          <p:cNvPr id="5" name="Picture 4" descr="A blue rectangular object">
            <a:extLst>
              <a:ext uri="{FF2B5EF4-FFF2-40B4-BE49-F238E27FC236}">
                <a16:creationId xmlns:a16="http://schemas.microsoft.com/office/drawing/2014/main" id="{10485468-B2CA-5147-B6AB-D68F85E5B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666" b="5087"/>
          <a:stretch/>
        </p:blipFill>
        <p:spPr>
          <a:xfrm>
            <a:off x="3200400" y="5396997"/>
            <a:ext cx="3200400" cy="2375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0320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0">
          <p15:clr>
            <a:srgbClr val="FBAE40"/>
          </p15:clr>
        </p15:guide>
        <p15:guide id="2" pos="2016">
          <p15:clr>
            <a:srgbClr val="FBAE40"/>
          </p15:clr>
        </p15:guide>
        <p15:guide id="3" orient="horz" pos="4826">
          <p15:clr>
            <a:srgbClr val="FBAE40"/>
          </p15:clr>
        </p15:guide>
        <p15:guide id="4" pos="3962">
          <p15:clr>
            <a:srgbClr val="FBAE40"/>
          </p15:clr>
        </p15:guide>
        <p15:guide id="5" pos="70">
          <p15:clr>
            <a:srgbClr val="FBAE40"/>
          </p15:clr>
        </p15:guide>
        <p15:guide id="6" orient="horz" pos="163">
          <p15:clr>
            <a:srgbClr val="FBAE40"/>
          </p15:clr>
        </p15:guide>
        <p15:guide id="7" orient="horz" pos="4756">
          <p15:clr>
            <a:srgbClr val="FBAE40"/>
          </p15:clr>
        </p15:guide>
        <p15:guide id="8" pos="162">
          <p15:clr>
            <a:srgbClr val="FBAE40"/>
          </p15:clr>
        </p15:guide>
        <p15:guide id="9" pos="3893">
          <p15:clr>
            <a:srgbClr val="FBAE40"/>
          </p15:clr>
        </p15:guide>
        <p15:guide id="10" pos="1923">
          <p15:clr>
            <a:srgbClr val="FBAE40"/>
          </p15:clr>
        </p15:guide>
        <p15:guide id="11" pos="2109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0055" y="413810"/>
            <a:ext cx="5520690" cy="1502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0055" y="2069042"/>
            <a:ext cx="5520690" cy="49315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4005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EDF3594-1D28-F847-88AE-0AEA6B8CC8E1}" type="datetimeFigureOut">
              <a:rPr lang="en-US" smtClean="0"/>
              <a:t>4/23/25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120265" y="7203865"/>
            <a:ext cx="216027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20565" y="7203865"/>
            <a:ext cx="1440180" cy="41380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4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A80094-CCB2-8B40-B6BB-6BA2957ABF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8672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</p:sldLayoutIdLst>
  <p:txStyles>
    <p:titleStyle>
      <a:lvl1pPr algn="l" defTabSz="640080" rtl="0" eaLnBrk="1" latinLnBrk="0" hangingPunct="1">
        <a:lnSpc>
          <a:spcPct val="90000"/>
        </a:lnSpc>
        <a:spcBef>
          <a:spcPct val="0"/>
        </a:spcBef>
        <a:buNone/>
        <a:defRPr sz="308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0020" indent="-160020" algn="l" defTabSz="640080" rtl="0" eaLnBrk="1" latinLnBrk="0" hangingPunct="1">
        <a:lnSpc>
          <a:spcPct val="90000"/>
        </a:lnSpc>
        <a:spcBef>
          <a:spcPts val="700"/>
        </a:spcBef>
        <a:buFont typeface="Arial" panose="020B0604020202020204" pitchFamily="34" charset="0"/>
        <a:buChar char="•"/>
        <a:defRPr sz="196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680" kern="1200">
          <a:solidFill>
            <a:schemeClr val="tx1"/>
          </a:solidFill>
          <a:latin typeface="+mn-lt"/>
          <a:ea typeface="+mn-ea"/>
          <a:cs typeface="+mn-cs"/>
        </a:defRPr>
      </a:lvl2pPr>
      <a:lvl3pPr marL="8001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1201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44018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76022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208026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720340" indent="-160020" algn="l" defTabSz="640080" rtl="0" eaLnBrk="1" latinLnBrk="0" hangingPunct="1">
        <a:lnSpc>
          <a:spcPct val="90000"/>
        </a:lnSpc>
        <a:spcBef>
          <a:spcPts val="350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1pPr>
      <a:lvl2pPr marL="3200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7pPr>
      <a:lvl8pPr marL="224028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algn="l" defTabSz="640080" rtl="0" eaLnBrk="1" latinLnBrk="0" hangingPunct="1">
        <a:defRPr sz="12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448" userDrawn="1">
          <p15:clr>
            <a:srgbClr val="F26B43"/>
          </p15:clr>
        </p15:guide>
        <p15:guide id="2" pos="201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758148-6E28-8792-4E9F-1AA748C53FF1}"/>
              </a:ext>
            </a:extLst>
          </p:cNvPr>
          <p:cNvSpPr txBox="1">
            <a:spLocks/>
          </p:cNvSpPr>
          <p:nvPr/>
        </p:nvSpPr>
        <p:spPr>
          <a:xfrm>
            <a:off x="191205" y="4359297"/>
            <a:ext cx="2824163" cy="9689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" sz="2200" b="1" i="0" u="none" strike="noStrike" kern="1200" cap="none" spc="0" normalizeH="0" baseline="0" dirty="0">
                <a:ln>
                  <a:noFill/>
                </a:ln>
                <a:solidFill>
                  <a:srgbClr val="00A4A4"/>
                </a:solidFill>
                <a:effectLst/>
                <a:uLnTx/>
                <a:uFillTx/>
                <a:latin typeface="Arial Black" panose="020B0604020202020204" pitchFamily="34" charset="0"/>
                <a:ea typeface="+mn-ea"/>
                <a:cs typeface="Arial Black" panose="020B0604020202020204" pitchFamily="34" charset="0"/>
              </a:rPr>
              <a:t>المزيد من الأطعمة الصحية للأطفال مع إعانات برنامج SUN Bucks!</a:t>
            </a:r>
            <a:endParaRPr lang="ar" sz="2200" b="1" dirty="0">
              <a:solidFill>
                <a:srgbClr val="00A4A4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2F532-EE2F-D325-C0B3-F33425FD1890}"/>
              </a:ext>
            </a:extLst>
          </p:cNvPr>
          <p:cNvSpPr txBox="1">
            <a:spLocks/>
          </p:cNvSpPr>
          <p:nvPr/>
        </p:nvSpPr>
        <p:spPr>
          <a:xfrm>
            <a:off x="191205" y="5467863"/>
            <a:ext cx="2743201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lnSpc>
                <a:spcPct val="100000"/>
              </a:lnSpc>
            </a:pPr>
            <a:r>
              <a:rPr lang="ar" sz="1300" b="0" i="0" u="none" baseline="0" dirty="0"/>
              <a:t>يقدم هذا البرنامج إعانة قدرها 120 دولارًا لشراء البقالة للأطفال المؤهلين في سن المدرسة، حتى تتمكن من شراء المزيد من الأطعمة الصحية لهم طوال فصل الصيف. </a:t>
            </a:r>
          </a:p>
        </p:txBody>
      </p:sp>
      <p:pic>
        <p:nvPicPr>
          <p:cNvPr id="5" name="Picture 4" descr="شعار SUN Bucks">
            <a:extLst>
              <a:ext uri="{FF2B5EF4-FFF2-40B4-BE49-F238E27FC236}">
                <a16:creationId xmlns:a16="http://schemas.microsoft.com/office/drawing/2014/main" id="{CB72E5E0-09DA-EE2A-8531-96B5B24CE87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1057" y="6716096"/>
            <a:ext cx="1603495" cy="852525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5C1AE223-4337-8294-DDFF-5656DF292874}"/>
              </a:ext>
            </a:extLst>
          </p:cNvPr>
          <p:cNvSpPr txBox="1">
            <a:spLocks/>
          </p:cNvSpPr>
          <p:nvPr/>
        </p:nvSpPr>
        <p:spPr>
          <a:xfrm>
            <a:off x="3346383" y="3101220"/>
            <a:ext cx="2728075" cy="33210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>
              <a:defRPr/>
            </a:pP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ما الذي يجعلك تختار برنامج</a:t>
            </a:r>
            <a:br>
              <a:rPr lang="en-US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</a:br>
            <a:r>
              <a:rPr lang="ar" sz="1500" b="1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SUN Bucks؟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97025C7-4B3F-390C-2969-0A71F876DC00}"/>
              </a:ext>
            </a:extLst>
          </p:cNvPr>
          <p:cNvSpPr txBox="1">
            <a:spLocks/>
          </p:cNvSpPr>
          <p:nvPr/>
        </p:nvSpPr>
        <p:spPr>
          <a:xfrm>
            <a:off x="3238920" y="3668937"/>
            <a:ext cx="2835538" cy="14408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توفير إعانات قدرها 120 دولارًا لشراء البقالة لكل طفل مؤهل في سن المدرسة.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يتم الحصول على إعانات برنامج SUN Bucks بالإضافة إلى إعانات أخرى مجانية مثل إعانات برامج SUN Meals، وSNAP، وWIC.</a:t>
            </a:r>
          </a:p>
          <a:p>
            <a:pPr marL="285750" indent="-285750" algn="r" rtl="1">
              <a:buFont typeface="Arial" panose="020B0604020202020204" pitchFamily="34" charset="0"/>
              <a:buChar char="•"/>
              <a:defRPr/>
            </a:pPr>
            <a:r>
              <a:rPr lang="ar" sz="1300" b="0" i="0" u="none" baseline="0" dirty="0">
                <a:solidFill>
                  <a:srgbClr val="000000">
                    <a:lumMod val="65000"/>
                    <a:lumOff val="35000"/>
                  </a:srgbClr>
                </a:solidFill>
              </a:rPr>
              <a:t>يمكن اختيار الطعام الذي يفضله أطفالك والحفاظ على تغذيتهم طوال فصل الصيف. 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29E2FDC-422D-FD58-FE01-210E69350AA1}"/>
              </a:ext>
            </a:extLst>
          </p:cNvPr>
          <p:cNvSpPr txBox="1"/>
          <p:nvPr/>
        </p:nvSpPr>
        <p:spPr>
          <a:xfrm>
            <a:off x="4139193" y="5725015"/>
            <a:ext cx="19818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rtl="1"/>
            <a:r>
              <a:rPr lang="ar" sz="1200" b="0" i="0" u="none" baseline="0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امسح الرمز ضوئيًا لمعرفة خيارات الوجبات وإعانات البقالة في منطقتك.</a:t>
            </a:r>
          </a:p>
        </p:txBody>
      </p:sp>
      <p:pic>
        <p:nvPicPr>
          <p:cNvPr id="6" name="Picture Placeholder 8" descr="امسح الرمز ضوئيًا لمعرفة خيارات الوجبات وإعانات البقالة.  يتم توفير جزء من التمويل عن طريق وزارة الزراعة الأمريكية.">
            <a:extLst>
              <a:ext uri="{FF2B5EF4-FFF2-40B4-BE49-F238E27FC236}">
                <a16:creationId xmlns:a16="http://schemas.microsoft.com/office/drawing/2014/main" id="{DEFA0A47-7908-69A8-1826-EE89855B831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67" b="1967"/>
          <a:stretch/>
        </p:blipFill>
        <p:spPr>
          <a:xfrm>
            <a:off x="3466396" y="5645748"/>
            <a:ext cx="672797" cy="646331"/>
          </a:xfrm>
          <a:prstGeom prst="rect">
            <a:avLst/>
          </a:prstGeom>
        </p:spPr>
      </p:pic>
      <p:pic>
        <p:nvPicPr>
          <p:cNvPr id="9" name="Picture 8" descr="البريد الإلكتروني">
            <a:extLst>
              <a:ext uri="{FF2B5EF4-FFF2-40B4-BE49-F238E27FC236}">
                <a16:creationId xmlns:a16="http://schemas.microsoft.com/office/drawing/2014/main" id="{7E446428-7FF0-317E-F6B1-1C706FF43B0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8876" y="6436870"/>
            <a:ext cx="165581" cy="159419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8FBC1B53-395E-2057-AC8A-0B6CB5C7EE6A}"/>
              </a:ext>
            </a:extLst>
          </p:cNvPr>
          <p:cNvSpPr txBox="1">
            <a:spLocks/>
          </p:cNvSpPr>
          <p:nvPr/>
        </p:nvSpPr>
        <p:spPr>
          <a:xfrm>
            <a:off x="3382769" y="6389573"/>
            <a:ext cx="2382511" cy="2338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insertyouremail@abc.xyz</a:t>
            </a:r>
            <a:endParaRPr lang="ar" sz="1200" u="sng" dirty="0">
              <a:solidFill>
                <a:schemeClr val="bg1"/>
              </a:solidFill>
            </a:endParaRPr>
          </a:p>
        </p:txBody>
      </p:sp>
      <p:pic>
        <p:nvPicPr>
          <p:cNvPr id="11" name="Picture 10" descr="الهاتف">
            <a:extLst>
              <a:ext uri="{FF2B5EF4-FFF2-40B4-BE49-F238E27FC236}">
                <a16:creationId xmlns:a16="http://schemas.microsoft.com/office/drawing/2014/main" id="{E8EE979C-B03A-BD84-4FD3-58D2B18B174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8876" y="6641854"/>
            <a:ext cx="165581" cy="159087"/>
          </a:xfrm>
          <a:prstGeom prst="rect">
            <a:avLst/>
          </a:prstGeom>
        </p:spPr>
      </p:pic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85622F25-FDCF-24A6-9690-A77FC6837AA1}"/>
              </a:ext>
            </a:extLst>
          </p:cNvPr>
          <p:cNvSpPr txBox="1">
            <a:spLocks/>
          </p:cNvSpPr>
          <p:nvPr/>
        </p:nvSpPr>
        <p:spPr>
          <a:xfrm>
            <a:off x="3382769" y="6595818"/>
            <a:ext cx="2382511" cy="2622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none" baseline="0" dirty="0">
                <a:solidFill>
                  <a:schemeClr val="bg1"/>
                </a:solidFill>
              </a:rPr>
              <a:t>(123) 456-7890</a:t>
            </a:r>
          </a:p>
        </p:txBody>
      </p:sp>
      <p:pic>
        <p:nvPicPr>
          <p:cNvPr id="13" name="Picture 12" descr="الموقع الإلكتروني">
            <a:extLst>
              <a:ext uri="{FF2B5EF4-FFF2-40B4-BE49-F238E27FC236}">
                <a16:creationId xmlns:a16="http://schemas.microsoft.com/office/drawing/2014/main" id="{30522928-22F2-E8D4-5EAD-F921C7A96F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06397" y="6834597"/>
            <a:ext cx="168061" cy="161808"/>
          </a:xfrm>
          <a:prstGeom prst="rect">
            <a:avLst/>
          </a:prstGeom>
        </p:spPr>
      </p:pic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D4A7A4D8-04EF-2A06-D7F8-BAB5172346B9}"/>
              </a:ext>
            </a:extLst>
          </p:cNvPr>
          <p:cNvSpPr txBox="1">
            <a:spLocks/>
          </p:cNvSpPr>
          <p:nvPr/>
        </p:nvSpPr>
        <p:spPr>
          <a:xfrm>
            <a:off x="3382768" y="6793569"/>
            <a:ext cx="2382511" cy="2622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160034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320067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480101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40135" indent="0" algn="l" defTabSz="320067" rtl="0" eaLnBrk="1" latinLnBrk="0" hangingPunct="1">
              <a:lnSpc>
                <a:spcPct val="90000"/>
              </a:lnSpc>
              <a:spcBef>
                <a:spcPts val="165"/>
              </a:spcBef>
              <a:buFont typeface="Arial" panose="020B0604020202020204" pitchFamily="34" charset="0"/>
              <a:buNone/>
              <a:defRPr sz="800" kern="120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80185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040219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200253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360287" indent="-80017" algn="l" defTabSz="320067" rtl="0" eaLnBrk="1" latinLnBrk="0" hangingPunct="1">
              <a:lnSpc>
                <a:spcPct val="90000"/>
              </a:lnSpc>
              <a:spcBef>
                <a:spcPts val="175"/>
              </a:spcBef>
              <a:buFont typeface="Arial" panose="020B0604020202020204" pitchFamily="34" charset="0"/>
              <a:buChar char="•"/>
              <a:defRPr sz="63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1200" b="0" i="0" u="sng" baseline="0" dirty="0">
                <a:solidFill>
                  <a:schemeClr val="bg1"/>
                </a:solidFill>
              </a:rPr>
              <a:t>fns.usda.gov/summer</a:t>
            </a:r>
          </a:p>
        </p:txBody>
      </p:sp>
      <p:sp>
        <p:nvSpPr>
          <p:cNvPr id="16" name="Text Placeholder 25">
            <a:extLst>
              <a:ext uri="{FF2B5EF4-FFF2-40B4-BE49-F238E27FC236}">
                <a16:creationId xmlns:a16="http://schemas.microsoft.com/office/drawing/2014/main" id="{706D51BE-B9B7-6945-C4B2-0D08DA4AB4DF}"/>
              </a:ext>
            </a:extLst>
          </p:cNvPr>
          <p:cNvSpPr txBox="1"/>
          <p:nvPr/>
        </p:nvSpPr>
        <p:spPr>
          <a:xfrm>
            <a:off x="4154161" y="7363645"/>
            <a:ext cx="2229081" cy="306788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287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EG" sz="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يتم توفير جزء من التمويل عن طريق وزارة الزراعة الأمريكية.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 Placeholder 25">
            <a:extLst>
              <a:ext uri="{FF2B5EF4-FFF2-40B4-BE49-F238E27FC236}">
                <a16:creationId xmlns:a16="http://schemas.microsoft.com/office/drawing/2014/main" id="{01E3C5CA-5CB7-EB2D-59FC-37C28DBE3222}"/>
              </a:ext>
            </a:extLst>
          </p:cNvPr>
          <p:cNvSpPr txBox="1">
            <a:spLocks/>
          </p:cNvSpPr>
          <p:nvPr/>
        </p:nvSpPr>
        <p:spPr>
          <a:xfrm>
            <a:off x="3210393" y="7365765"/>
            <a:ext cx="742349" cy="25284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l" defTabSz="10287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715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858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2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002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3145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289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432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5762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71975" indent="-257175" algn="l" defTabSz="1028700" rtl="0" eaLnBrk="1" latinLnBrk="0" hangingPunct="1">
              <a:lnSpc>
                <a:spcPct val="90000"/>
              </a:lnSpc>
              <a:spcBef>
                <a:spcPts val="563"/>
              </a:spcBef>
              <a:buFont typeface="Arial" panose="020B0604020202020204" pitchFamily="34" charset="0"/>
              <a:buChar char="•"/>
              <a:defRPr sz="202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lang="ar" sz="800" b="0" i="0" u="none" baseline="0" dirty="0">
                <a:solidFill>
                  <a:schemeClr val="bg1"/>
                </a:solidFill>
              </a:rPr>
              <a:t>الصيف 2024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751108C-D18F-B41E-27A7-C1E13D8EB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ChangeAspect="1"/>
          </p:cNvSpPr>
          <p:nvPr>
            <p:ph type="pic" sz="quarter" idx="26"/>
          </p:nvPr>
        </p:nvSpPr>
        <p:spPr>
          <a:xfrm>
            <a:off x="3647111" y="495315"/>
            <a:ext cx="2327677" cy="2327677"/>
          </a:xfrm>
          <a:prstGeom prst="ellipse">
            <a:avLst/>
          </a:prstGeom>
          <a:pattFill prst="lgCheck">
            <a:fgClr>
              <a:schemeClr val="bg1">
                <a:lumMod val="95000"/>
              </a:schemeClr>
            </a:fgClr>
            <a:bgClr>
              <a:schemeClr val="bg1"/>
            </a:bgClr>
          </a:patt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endParaRPr lang="ar" sz="1200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794FBC43-5211-7987-7D2B-05E2984F4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7"/>
          </p:nvPr>
        </p:nvSpPr>
        <p:spPr/>
        <p:txBody>
          <a:bodyPr/>
          <a:lstStyle/>
          <a:p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914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2EA5F15B49BBD46BAD24569EAF4F923" ma:contentTypeVersion="38" ma:contentTypeDescription="Create a new document." ma:contentTypeScope="" ma:versionID="5ff3c6d95fa2e7171dc62cc4efd5a51f">
  <xsd:schema xmlns:xsd="http://www.w3.org/2001/XMLSchema" xmlns:xs="http://www.w3.org/2001/XMLSchema" xmlns:p="http://schemas.microsoft.com/office/2006/metadata/properties" xmlns:ns2="eb9ed168-19c8-4633-a1ec-ec6df6c71bf0" xmlns:ns3="2cbf940b-6aba-4986-a9fb-a77064a2dcb6" xmlns:ns4="73fb875a-8af9-4255-b008-0995492d31cd" targetNamespace="http://schemas.microsoft.com/office/2006/metadata/properties" ma:root="true" ma:fieldsID="9dc678e94515cd8d8f9fb1eadbf41bef" ns2:_="" ns3:_="" ns4:_="">
    <xsd:import namespace="eb9ed168-19c8-4633-a1ec-ec6df6c71bf0"/>
    <xsd:import namespace="2cbf940b-6aba-4986-a9fb-a77064a2dcb6"/>
    <xsd:import namespace="73fb875a-8af9-4255-b008-0995492d31cd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DocumentType" minOccurs="0"/>
                <xsd:element ref="ns3:SharedWithUsers" minOccurs="0"/>
                <xsd:element ref="ns3:SharedWithDetails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EmailsSent" minOccurs="0"/>
                <xsd:element ref="ns2:OpenRate" minOccurs="0"/>
                <xsd:element ref="ns2:ClicktoOpenRate" minOccurs="0"/>
                <xsd:element ref="ns2:UnsubscribeRate" minOccurs="0"/>
                <xsd:element ref="ns2:Region" minOccurs="0"/>
                <xsd:element ref="ns2:OriginallyCreated" minOccurs="0"/>
                <xsd:element ref="ns2:ztdy" minOccurs="0"/>
                <xsd:element ref="ns2:ItemID" minOccurs="0"/>
                <xsd:element ref="ns2:LastModified" minOccurs="0"/>
                <xsd:element ref="ns2:Type2" minOccurs="0"/>
                <xsd:element ref="ns2:MediaLengthInSeconds" minOccurs="0"/>
                <xsd:element ref="ns3:_dlc_DocId" minOccurs="0"/>
                <xsd:element ref="ns3:_dlc_DocIdUrl" minOccurs="0"/>
                <xsd:element ref="ns3:_dlc_DocIdPersistId" minOccurs="0"/>
                <xsd:element ref="ns2:FileType" minOccurs="0"/>
                <xsd:element ref="ns2:ProgramArea" minOccurs="0"/>
                <xsd:element ref="ns2:lcf76f155ced4ddcb4097134ff3c332f" minOccurs="0"/>
                <xsd:element ref="ns4:TaxCatchAll" minOccurs="0"/>
                <xsd:element ref="ns2:MediaServiceObjectDetectorVersions" minOccurs="0"/>
                <xsd:element ref="ns2:MediaServiceSearchProperties" minOccurs="0"/>
                <xsd:element ref="ns3:TaxKeywordTaxHTField" minOccurs="0"/>
                <xsd:element ref="ns2:lf72238c114b404fb1a75ce5a3e1294c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9ed168-19c8-4633-a1ec-ec6df6c71bf0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DRAFT" ma:format="Dropdown" ma:internalName="Status">
      <xsd:simpleType>
        <xsd:union memberTypes="dms:Text">
          <xsd:simpleType>
            <xsd:restriction base="dms:Choice">
              <xsd:enumeration value="FINAL"/>
              <xsd:enumeration value="DRAFT"/>
              <xsd:enumeration value="WITHDRAWN"/>
              <xsd:enumeration value="Ready for Review"/>
            </xsd:restriction>
          </xsd:simpleType>
        </xsd:union>
      </xsd:simpleType>
    </xsd:element>
    <xsd:element name="DocumentType" ma:index="3" nillable="true" ma:displayName="Document Type" ma:format="Dropdown" ma:internalName="DocumentType">
      <xsd:simpleType>
        <xsd:union memberTypes="dms:Text">
          <xsd:simpleType>
            <xsd:restriction base="dms:Choice">
              <xsd:enumeration value="Speech"/>
              <xsd:enumeration value="Interview Briefing"/>
              <xsd:enumeration value="Resource"/>
              <xsd:enumeration value="Procedural"/>
            </xsd:restriction>
          </xsd:simpleType>
        </xsd:un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hidden="true" ma:internalName="MediaServiceOCR" ma:readOnly="true">
      <xsd:simpleType>
        <xsd:restriction base="dms:Note"/>
      </xsd:simpleType>
    </xsd:element>
    <xsd:element name="EmailsSent" ma:index="20" nillable="true" ma:displayName="Emails Sent" ma:decimals="0" ma:format="Dropdown" ma:internalName="EmailsSent" ma:percentage="FALSE">
      <xsd:simpleType>
        <xsd:restriction base="dms:Number"/>
      </xsd:simpleType>
    </xsd:element>
    <xsd:element name="OpenRate" ma:index="21" nillable="true" ma:displayName="Open Rate" ma:format="Dropdown" ma:internalName="OpenRate" ma:percentage="TRUE">
      <xsd:simpleType>
        <xsd:restriction base="dms:Number"/>
      </xsd:simpleType>
    </xsd:element>
    <xsd:element name="ClicktoOpenRate" ma:index="22" nillable="true" ma:displayName="Click to Open Rate" ma:format="Dropdown" ma:internalName="ClicktoOpenRate" ma:percentage="TRUE">
      <xsd:simpleType>
        <xsd:restriction base="dms:Number"/>
      </xsd:simpleType>
    </xsd:element>
    <xsd:element name="UnsubscribeRate" ma:index="23" nillable="true" ma:displayName="Unsubscribe Rate" ma:format="Dropdown" ma:internalName="UnsubscribeRate" ma:percentage="TRUE">
      <xsd:simpleType>
        <xsd:restriction base="dms:Number"/>
      </xsd:simpleType>
    </xsd:element>
    <xsd:element name="Region" ma:index="24" nillable="true" ma:displayName="Region" ma:format="Dropdown" ma:internalName="Region">
      <xsd:simpleType>
        <xsd:restriction base="dms:Text">
          <xsd:maxLength value="255"/>
        </xsd:restriction>
      </xsd:simpleType>
    </xsd:element>
    <xsd:element name="OriginallyCreated" ma:index="25" nillable="true" ma:displayName="Originally Created" ma:format="DateOnly" ma:internalName="OriginallyCreated">
      <xsd:simpleType>
        <xsd:restriction base="dms:DateTime"/>
      </xsd:simpleType>
    </xsd:element>
    <xsd:element name="ztdy" ma:index="26" nillable="true" ma:displayName="Last Updated" ma:internalName="ztdy">
      <xsd:simpleType>
        <xsd:restriction base="dms:DateTime"/>
      </xsd:simpleType>
    </xsd:element>
    <xsd:element name="ItemID" ma:index="27" nillable="true" ma:displayName="ItemID" ma:decimals="0" ma:description="This column matches documents saved on SharePoint to their associated record in COMPASS" ma:format="Dropdown" ma:internalName="ItemID" ma:percentage="FALSE">
      <xsd:simpleType>
        <xsd:restriction base="dms:Number"/>
      </xsd:simpleType>
    </xsd:element>
    <xsd:element name="LastModified" ma:index="28" nillable="true" ma:displayName="Last Modified" ma:default="[today]" ma:format="DateTime" ma:internalName="LastModified">
      <xsd:simpleType>
        <xsd:restriction base="dms:DateTime"/>
      </xsd:simpleType>
    </xsd:element>
    <xsd:element name="Type2" ma:index="29" nillable="true" ma:displayName="Type 2" ma:description="Type of briefing" ma:format="Dropdown" ma:internalName="Type2">
      <xsd:simpleType>
        <xsd:union memberTypes="dms:Text">
          <xsd:simpleType>
            <xsd:restriction base="dms:Choice">
              <xsd:enumeration value="Interview"/>
              <xsd:enumeration value="Speech"/>
              <xsd:enumeration value="Talking Points"/>
            </xsd:restriction>
          </xsd:simpleType>
        </xsd:union>
      </xsd:simpleType>
    </xsd:element>
    <xsd:element name="MediaLengthInSeconds" ma:index="30" nillable="true" ma:displayName="MediaLengthInSeconds" ma:hidden="true" ma:internalName="MediaLengthInSeconds" ma:readOnly="true">
      <xsd:simpleType>
        <xsd:restriction base="dms:Unknown"/>
      </xsd:simpleType>
    </xsd:element>
    <xsd:element name="FileType" ma:index="34" nillable="true" ma:displayName="File Type" ma:format="Dropdown" ma:internalName="FileType">
      <xsd:simpleType>
        <xsd:restriction base="dms:Choice">
          <xsd:enumeration value="Communications Plan"/>
          <xsd:enumeration value="Press Release"/>
          <xsd:enumeration value="Blog"/>
          <xsd:enumeration value="Social Media Content"/>
          <xsd:enumeration value="Talking Points"/>
          <xsd:enumeration value="Questions and Answers"/>
          <xsd:enumeration value="Source Material"/>
          <xsd:enumeration value="Infographic"/>
          <xsd:enumeration value="Background"/>
        </xsd:restriction>
      </xsd:simpleType>
    </xsd:element>
    <xsd:element name="ProgramArea" ma:index="35" nillable="true" ma:displayName="Program Area" ma:format="Dropdown" ma:internalName="ProgramArea">
      <xsd:simpleType>
        <xsd:restriction base="dms:Choice">
          <xsd:enumeration value="SNAP"/>
          <xsd:enumeration value="CN"/>
          <xsd:enumeration value="CNPP"/>
          <xsd:enumeration value="SNAS"/>
          <xsd:enumeration value="Agency"/>
          <xsd:enumeration value="Mission Area"/>
          <xsd:enumeration value="Department"/>
        </xsd:restriction>
      </xsd:simpleType>
    </xsd:element>
    <xsd:element name="lcf76f155ced4ddcb4097134ff3c332f" ma:index="37" nillable="true" ma:taxonomy="true" ma:internalName="lcf76f155ced4ddcb4097134ff3c332f" ma:taxonomyFieldName="MediaServiceImageTags" ma:displayName="Image Tags" ma:readOnly="false" ma:fieldId="{5cf76f15-5ced-4ddc-b409-7134ff3c332f}" ma:taxonomyMulti="true" ma:sspId="8ff62593-b918-4deb-ac08-0d74ac0cc7e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3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f72238c114b404fb1a75ce5a3e1294c" ma:index="44" nillable="true" ma:taxonomy="true" ma:internalName="lf72238c114b404fb1a75ce5a3e1294c" ma:taxonomyFieldName="Portfolio" ma:displayName="Portfolio" ma:default="" ma:fieldId="{5f72238c-114b-404f-b1a7-5ce5a3e1294c}" ma:sspId="8ff62593-b918-4deb-ac08-0d74ac0cc7e6" ma:termSetId="db8b019d-5474-42da-9c3a-c726b894899f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bf940b-6aba-4986-a9fb-a77064a2dcb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hidden="true" ma:internalName="SharedWithDetails" ma:readOnly="true">
      <xsd:simpleType>
        <xsd:restriction base="dms:Note"/>
      </xsd:simpleType>
    </xsd:element>
    <xsd:element name="_dlc_DocId" ma:index="31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32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33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KeywordTaxHTField" ma:index="42" nillable="true" ma:taxonomy="true" ma:internalName="TaxKeywordTaxHTField" ma:taxonomyFieldName="TaxKeyword" ma:displayName="Enterprise Keywords" ma:readOnly="false" ma:fieldId="{23f27201-bee3-471e-b2e7-b64fd8b7ca38}" ma:taxonomyMulti="true" ma:sspId="8ff62593-b918-4deb-ac08-0d74ac0cc7e6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b875a-8af9-4255-b008-0995492d31cd" elementFormDefault="qualified">
    <xsd:import namespace="http://schemas.microsoft.com/office/2006/documentManagement/types"/>
    <xsd:import namespace="http://schemas.microsoft.com/office/infopath/2007/PartnerControls"/>
    <xsd:element name="TaxCatchAll" ma:index="38" nillable="true" ma:displayName="Taxonomy Catch All Column" ma:hidden="true" ma:list="{d976d5e6-56e2-4da2-a596-10eabbc312ed}" ma:internalName="TaxCatchAll" ma:showField="CatchAllData" ma:web="2cbf940b-6aba-4986-a9fb-a77064a2dcb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3fb875a-8af9-4255-b008-0995492d31cd" xsi:nil="true"/>
    <lcf76f155ced4ddcb4097134ff3c332f xmlns="eb9ed168-19c8-4633-a1ec-ec6df6c71bf0">
      <Terms xmlns="http://schemas.microsoft.com/office/infopath/2007/PartnerControls"/>
    </lcf76f155ced4ddcb4097134ff3c332f>
    <LastModified xmlns="eb9ed168-19c8-4633-a1ec-ec6df6c71bf0">2025-04-30T21:32:26+00:00</LastModified>
    <OriginallyCreated xmlns="eb9ed168-19c8-4633-a1ec-ec6df6c71bf0" xsi:nil="true"/>
    <ProgramArea xmlns="eb9ed168-19c8-4633-a1ec-ec6df6c71bf0" xsi:nil="true"/>
    <Status xmlns="eb9ed168-19c8-4633-a1ec-ec6df6c71bf0">DRAFT</Status>
    <UnsubscribeRate xmlns="eb9ed168-19c8-4633-a1ec-ec6df6c71bf0" xsi:nil="true"/>
    <TaxKeywordTaxHTField xmlns="2cbf940b-6aba-4986-a9fb-a77064a2dcb6">
      <Terms xmlns="http://schemas.microsoft.com/office/infopath/2007/PartnerControls"/>
    </TaxKeywordTaxHTField>
    <ItemID xmlns="eb9ed168-19c8-4633-a1ec-ec6df6c71bf0" xsi:nil="true"/>
    <Region xmlns="eb9ed168-19c8-4633-a1ec-ec6df6c71bf0" xsi:nil="true"/>
    <ztdy xmlns="eb9ed168-19c8-4633-a1ec-ec6df6c71bf0" xsi:nil="true"/>
    <Type2 xmlns="eb9ed168-19c8-4633-a1ec-ec6df6c71bf0" xsi:nil="true"/>
    <OpenRate xmlns="eb9ed168-19c8-4633-a1ec-ec6df6c71bf0" xsi:nil="true"/>
    <ClicktoOpenRate xmlns="eb9ed168-19c8-4633-a1ec-ec6df6c71bf0" xsi:nil="true"/>
    <FileType xmlns="eb9ed168-19c8-4633-a1ec-ec6df6c71bf0" xsi:nil="true"/>
    <EmailsSent xmlns="eb9ed168-19c8-4633-a1ec-ec6df6c71bf0" xsi:nil="true"/>
    <lf72238c114b404fb1a75ce5a3e1294c xmlns="eb9ed168-19c8-4633-a1ec-ec6df6c71bf0">
      <Terms xmlns="http://schemas.microsoft.com/office/infopath/2007/PartnerControls"/>
    </lf72238c114b404fb1a75ce5a3e1294c>
    <DocumentType xmlns="eb9ed168-19c8-4633-a1ec-ec6df6c71bf0" xsi:nil="true"/>
    <_dlc_DocId xmlns="2cbf940b-6aba-4986-a9fb-a77064a2dcb6">6N43MEY3ZP3S-407578889-42415</_dlc_DocId>
    <_dlc_DocIdUrl xmlns="2cbf940b-6aba-4986-a9fb-a77064a2dcb6">
      <Url>https://usdagcc.sharepoint.com/sites/FNS-OPS-CommsD/_layouts/15/DocIdRedir.aspx?ID=6N43MEY3ZP3S-407578889-42415</Url>
      <Description>6N43MEY3ZP3S-407578889-42415</Description>
    </_dlc_DocIdUrl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A7C77437-9990-4E43-A732-5F3FFF5AB62B}"/>
</file>

<file path=customXml/itemProps2.xml><?xml version="1.0" encoding="utf-8"?>
<ds:datastoreItem xmlns:ds="http://schemas.openxmlformats.org/officeDocument/2006/customXml" ds:itemID="{CA1F22AD-F13D-430D-9060-124EBC438AD8}">
  <ds:schemaRefs>
    <ds:schemaRef ds:uri="http://schemas.microsoft.com/office/2006/documentManagement/types"/>
    <ds:schemaRef ds:uri="http://purl.org/dc/dcmitype/"/>
    <ds:schemaRef ds:uri="98a26b81-0323-4ee7-a678-12700234d145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f720b77b-acc1-431f-a0e0-abbb3425c4d5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D063029-B19C-4FB7-B04A-0103589417CF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5C386ED9-45D4-455E-8505-D5168F2492B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137</Words>
  <Application>Microsoft Macintosh PowerPoint</Application>
  <PresentationFormat>Custom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Arial Black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المزيد من الأطعمة الصحية للأطفال مع إعانات برنامج SUN Bucks!</dc:title>
  <dc:subject/>
  <dc:creator>Sun Bucks</dc:creator>
  <cp:keywords/>
  <dc:description/>
  <cp:lastModifiedBy>Microsoft Office User</cp:lastModifiedBy>
  <cp:revision>34</cp:revision>
  <dcterms:created xsi:type="dcterms:W3CDTF">2024-05-24T19:38:40Z</dcterms:created>
  <dcterms:modified xsi:type="dcterms:W3CDTF">2025-04-23T19:07:56Z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0x01010032EA5F15B49BBD46BAD24569EAF4F923</vt:lpwstr>
  </property>
  <property fmtid="{D5CDD505-2E9C-101B-9397-08002B2CF9AE}" pid="3" name="MediaServiceImageTags">
    <vt:lpwstr/>
  </property>
  <property fmtid="{D5CDD505-2E9C-101B-9397-08002B2CF9AE}" pid="4" name="_dlc_DocIdItemGuid">
    <vt:lpwstr>a2faacf4-213b-4f13-8402-18fda2021355</vt:lpwstr>
  </property>
</Properties>
</file>