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5" r:id="rId5"/>
    <p:sldId id="261" r:id="rId6"/>
  </p:sldIdLst>
  <p:sldSz cx="3429000" cy="8001000"/>
  <p:notesSz cx="9144000" cy="6858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CB780-DB26-42FC-8BC3-50BA1808E9D1}" v="6" dt="2025-04-21T20:17:04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726"/>
  </p:normalViewPr>
  <p:slideViewPr>
    <p:cSldViewPr snapToGrid="0">
      <p:cViewPr>
        <p:scale>
          <a:sx n="66" d="100"/>
          <a:sy n="66" d="100"/>
        </p:scale>
        <p:origin x="1758" y="-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B92D2AEE-95C8-EC45-A51D-BC3541E749CB}"/>
    <pc:docChg chg="undo custSel delSld modSld modMainMaster modNotesMaster modHandout">
      <pc:chgData name="Chaji Yang" userId="4e6a9ab4-4bf5-4d72-838b-d3789445bf9a" providerId="ADAL" clId="{B92D2AEE-95C8-EC45-A51D-BC3541E749CB}" dt="2024-05-29T16:49:32.075" v="272" actId="1036"/>
      <pc:docMkLst>
        <pc:docMk/>
      </pc:docMkLst>
      <pc:sldChg chg="addSp delSp modSp mod">
        <pc:chgData name="Chaji Yang" userId="4e6a9ab4-4bf5-4d72-838b-d3789445bf9a" providerId="ADAL" clId="{B92D2AEE-95C8-EC45-A51D-BC3541E749CB}" dt="2024-05-29T16:49:32.075" v="272" actId="1036"/>
        <pc:sldMkLst>
          <pc:docMk/>
          <pc:sldMk cId="823712094" sldId="261"/>
        </pc:sldMkLst>
      </pc:sldChg>
      <pc:sldChg chg="modSp mod">
        <pc:chgData name="Chaji Yang" userId="4e6a9ab4-4bf5-4d72-838b-d3789445bf9a" providerId="ADAL" clId="{B92D2AEE-95C8-EC45-A51D-BC3541E749CB}" dt="2024-05-17T23:09:43.656" v="65" actId="1036"/>
        <pc:sldMkLst>
          <pc:docMk/>
          <pc:sldMk cId="2455727387" sldId="265"/>
        </pc:sldMkLst>
      </pc:sldChg>
      <pc:sldChg chg="del">
        <pc:chgData name="Chaji Yang" userId="4e6a9ab4-4bf5-4d72-838b-d3789445bf9a" providerId="ADAL" clId="{B92D2AEE-95C8-EC45-A51D-BC3541E749CB}" dt="2024-05-29T16:47:54.545" v="247" actId="2696"/>
        <pc:sldMkLst>
          <pc:docMk/>
          <pc:sldMk cId="3348279116" sldId="266"/>
        </pc:sldMkLst>
      </pc:sldChg>
      <pc:sldChg chg="del">
        <pc:chgData name="Chaji Yang" userId="4e6a9ab4-4bf5-4d72-838b-d3789445bf9a" providerId="ADAL" clId="{B92D2AEE-95C8-EC45-A51D-BC3541E749CB}" dt="2024-05-29T16:47:52.659" v="246" actId="2696"/>
        <pc:sldMkLst>
          <pc:docMk/>
          <pc:sldMk cId="3997843790" sldId="267"/>
        </pc:sldMkLst>
      </pc:sldChg>
      <pc:sldMasterChg chg="delSldLayout modSldLayout">
        <pc:chgData name="Chaji Yang" userId="4e6a9ab4-4bf5-4d72-838b-d3789445bf9a" providerId="ADAL" clId="{B92D2AEE-95C8-EC45-A51D-BC3541E749CB}" dt="2024-05-29T16:49:20.586" v="263" actId="14100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B92D2AEE-95C8-EC45-A51D-BC3541E749CB}" dt="2024-05-17T22:52:34.422" v="7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B92D2AEE-95C8-EC45-A51D-BC3541E749CB}" dt="2024-05-17T22:52:32.568" v="4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B92D2AEE-95C8-EC45-A51D-BC3541E749CB}" dt="2024-05-17T22:52:34.411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Chaji Yang" userId="4e6a9ab4-4bf5-4d72-838b-d3789445bf9a" providerId="ADAL" clId="{B92D2AEE-95C8-EC45-A51D-BC3541E749CB}" dt="2024-05-17T23:24:45.742" v="141" actId="962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B92D2AEE-95C8-EC45-A51D-BC3541E749CB}" dt="2024-05-17T22:52:26.457" v="2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B92D2AEE-95C8-EC45-A51D-BC3541E749CB}" dt="2024-05-17T22:52:34.414" v="6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B92D2AEE-95C8-EC45-A51D-BC3541E749CB}" dt="2024-05-17T22:52:28.453" v="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addSp delSp modSp mod">
          <pc:chgData name="Chaji Yang" userId="4e6a9ab4-4bf5-4d72-838b-d3789445bf9a" providerId="ADAL" clId="{B92D2AEE-95C8-EC45-A51D-BC3541E749CB}" dt="2024-05-29T16:49:20.586" v="263" actId="14100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Mercedes Pérez Laguinge" userId="12f40722a716876d" providerId="LiveId" clId="{761CB780-DB26-42FC-8BC3-50BA1808E9D1}"/>
    <pc:docChg chg="custSel modSld modMainMaster">
      <pc:chgData name="Mercedes Pérez Laguinge" userId="12f40722a716876d" providerId="LiveId" clId="{761CB780-DB26-42FC-8BC3-50BA1808E9D1}" dt="2025-04-21T20:18:41.335" v="62" actId="13244"/>
      <pc:docMkLst>
        <pc:docMk/>
      </pc:docMkLst>
      <pc:sldChg chg="addSp modSp mod">
        <pc:chgData name="Mercedes Pérez Laguinge" userId="12f40722a716876d" providerId="LiveId" clId="{761CB780-DB26-42FC-8BC3-50BA1808E9D1}" dt="2025-04-21T20:18:41.335" v="62" actId="13244"/>
        <pc:sldMkLst>
          <pc:docMk/>
          <pc:sldMk cId="823712094" sldId="261"/>
        </pc:sldMkLst>
        <pc:spChg chg="mod">
          <ac:chgData name="Mercedes Pérez Laguinge" userId="12f40722a716876d" providerId="LiveId" clId="{761CB780-DB26-42FC-8BC3-50BA1808E9D1}" dt="2025-04-21T20:17:38.041" v="57" actId="962"/>
          <ac:spMkLst>
            <pc:docMk/>
            <pc:sldMk cId="823712094" sldId="261"/>
            <ac:spMk id="5" creationId="{14AD02F6-1BFF-FD06-22E5-E854C44A5044}"/>
          </ac:spMkLst>
        </pc:spChg>
        <pc:spChg chg="add mod ord">
          <ac:chgData name="Mercedes Pérez Laguinge" userId="12f40722a716876d" providerId="LiveId" clId="{761CB780-DB26-42FC-8BC3-50BA1808E9D1}" dt="2025-04-21T20:18:32.693" v="60" actId="13244"/>
          <ac:spMkLst>
            <pc:docMk/>
            <pc:sldMk cId="823712094" sldId="261"/>
            <ac:spMk id="6" creationId="{2C70316F-3F7D-CB36-18A1-757D36B45772}"/>
          </ac:spMkLst>
        </pc:spChg>
        <pc:spChg chg="add mod ord">
          <ac:chgData name="Mercedes Pérez Laguinge" userId="12f40722a716876d" providerId="LiveId" clId="{761CB780-DB26-42FC-8BC3-50BA1808E9D1}" dt="2025-04-21T20:18:37.500" v="61" actId="13244"/>
          <ac:spMkLst>
            <pc:docMk/>
            <pc:sldMk cId="823712094" sldId="261"/>
            <ac:spMk id="7" creationId="{1A1A7EA5-B32E-9D0C-DF83-58D945F82C1F}"/>
          </ac:spMkLst>
        </pc:spChg>
        <pc:spChg chg="add mod ord">
          <ac:chgData name="Mercedes Pérez Laguinge" userId="12f40722a716876d" providerId="LiveId" clId="{761CB780-DB26-42FC-8BC3-50BA1808E9D1}" dt="2025-04-21T20:18:41.335" v="62" actId="13244"/>
          <ac:spMkLst>
            <pc:docMk/>
            <pc:sldMk cId="823712094" sldId="261"/>
            <ac:spMk id="8" creationId="{16006D60-A931-C80F-C03A-3715FCC9CC03}"/>
          </ac:spMkLst>
        </pc:spChg>
        <pc:spChg chg="mod ord">
          <ac:chgData name="Mercedes Pérez Laguinge" userId="12f40722a716876d" providerId="LiveId" clId="{761CB780-DB26-42FC-8BC3-50BA1808E9D1}" dt="2025-04-21T20:18:27.872" v="59" actId="13244"/>
          <ac:spMkLst>
            <pc:docMk/>
            <pc:sldMk cId="823712094" sldId="261"/>
            <ac:spMk id="13" creationId="{90B36CB5-2E9E-80B3-69C3-AE972ACB63B9}"/>
          </ac:spMkLst>
        </pc:spChg>
        <pc:picChg chg="mod">
          <ac:chgData name="Mercedes Pérez Laguinge" userId="12f40722a716876d" providerId="LiveId" clId="{761CB780-DB26-42FC-8BC3-50BA1808E9D1}" dt="2025-04-21T20:17:22.363" v="56" actId="962"/>
          <ac:picMkLst>
            <pc:docMk/>
            <pc:sldMk cId="823712094" sldId="261"/>
            <ac:picMk id="10" creationId="{A0A689B1-4561-9578-1C4C-45A55BBFA772}"/>
          </ac:picMkLst>
        </pc:picChg>
      </pc:sldChg>
      <pc:sldChg chg="modSp mod">
        <pc:chgData name="Mercedes Pérez Laguinge" userId="12f40722a716876d" providerId="LiveId" clId="{761CB780-DB26-42FC-8BC3-50BA1808E9D1}" dt="2025-04-21T20:17:45.362" v="58" actId="962"/>
        <pc:sldMkLst>
          <pc:docMk/>
          <pc:sldMk cId="2455727387" sldId="265"/>
        </pc:sldMkLst>
        <pc:spChg chg="mod">
          <ac:chgData name="Mercedes Pérez Laguinge" userId="12f40722a716876d" providerId="LiveId" clId="{761CB780-DB26-42FC-8BC3-50BA1808E9D1}" dt="2025-04-21T20:17:45.362" v="58" actId="962"/>
          <ac:spMkLst>
            <pc:docMk/>
            <pc:sldMk cId="2455727387" sldId="265"/>
            <ac:spMk id="4" creationId="{263836DF-D6A2-D4C5-9730-AF4BB2CA7EA6}"/>
          </ac:spMkLst>
        </pc:spChg>
      </pc:sldChg>
      <pc:sldMasterChg chg="modSldLayout">
        <pc:chgData name="Mercedes Pérez Laguinge" userId="12f40722a716876d" providerId="LiveId" clId="{761CB780-DB26-42FC-8BC3-50BA1808E9D1}" dt="2025-04-21T20:17:12.840" v="54" actId="478"/>
        <pc:sldMasterMkLst>
          <pc:docMk/>
          <pc:sldMasterMk cId="4140400327" sldId="2147483660"/>
        </pc:sldMasterMkLst>
        <pc:sldLayoutChg chg="modSp mod">
          <pc:chgData name="Mercedes Pérez Laguinge" userId="12f40722a716876d" providerId="LiveId" clId="{761CB780-DB26-42FC-8BC3-50BA1808E9D1}" dt="2025-04-21T20:16:54.487" v="52" actId="962"/>
          <pc:sldLayoutMkLst>
            <pc:docMk/>
            <pc:sldMasterMk cId="4140400327" sldId="2147483660"/>
            <pc:sldLayoutMk cId="403240860" sldId="2147483683"/>
          </pc:sldLayoutMkLst>
          <pc:spChg chg="mod">
            <ac:chgData name="Mercedes Pérez Laguinge" userId="12f40722a716876d" providerId="LiveId" clId="{761CB780-DB26-42FC-8BC3-50BA1808E9D1}" dt="2025-04-21T20:16:52.851" v="51" actId="962"/>
            <ac:spMkLst>
              <pc:docMk/>
              <pc:sldMasterMk cId="4140400327" sldId="2147483660"/>
              <pc:sldLayoutMk cId="403240860" sldId="2147483683"/>
              <ac:spMk id="3" creationId="{7DC2E9B4-E42F-D2B7-426B-69E5A26D1F7E}"/>
            </ac:spMkLst>
          </pc:spChg>
          <pc:picChg chg="mod">
            <ac:chgData name="Mercedes Pérez Laguinge" userId="12f40722a716876d" providerId="LiveId" clId="{761CB780-DB26-42FC-8BC3-50BA1808E9D1}" dt="2025-04-21T20:16:54.487" v="52" actId="962"/>
            <ac:picMkLst>
              <pc:docMk/>
              <pc:sldMasterMk cId="4140400327" sldId="2147483660"/>
              <pc:sldLayoutMk cId="403240860" sldId="2147483683"/>
              <ac:picMk id="2" creationId="{8829E45B-05E0-662E-92FF-795ED15FCBC1}"/>
            </ac:picMkLst>
          </pc:picChg>
        </pc:sldLayoutChg>
        <pc:sldLayoutChg chg="delSp modSp mod">
          <pc:chgData name="Mercedes Pérez Laguinge" userId="12f40722a716876d" providerId="LiveId" clId="{761CB780-DB26-42FC-8BC3-50BA1808E9D1}" dt="2025-04-21T20:17:12.840" v="54" actId="478"/>
          <pc:sldLayoutMkLst>
            <pc:docMk/>
            <pc:sldMasterMk cId="4140400327" sldId="2147483660"/>
            <pc:sldLayoutMk cId="2997947936" sldId="2147483688"/>
          </pc:sldLayoutMkLst>
          <pc:spChg chg="del">
            <ac:chgData name="Mercedes Pérez Laguinge" userId="12f40722a716876d" providerId="LiveId" clId="{761CB780-DB26-42FC-8BC3-50BA1808E9D1}" dt="2025-04-21T20:17:12.840" v="54" actId="478"/>
            <ac:spMkLst>
              <pc:docMk/>
              <pc:sldMasterMk cId="4140400327" sldId="2147483660"/>
              <pc:sldLayoutMk cId="2997947936" sldId="2147483688"/>
              <ac:spMk id="4" creationId="{756578FF-C9B8-55C5-2991-94CC86F9B9EE}"/>
            </ac:spMkLst>
          </pc:spChg>
          <pc:spChg chg="mod">
            <ac:chgData name="Mercedes Pérez Laguinge" userId="12f40722a716876d" providerId="LiveId" clId="{761CB780-DB26-42FC-8BC3-50BA1808E9D1}" dt="2025-04-21T20:16:43.608" v="49" actId="962"/>
            <ac:spMkLst>
              <pc:docMk/>
              <pc:sldMasterMk cId="4140400327" sldId="2147483660"/>
              <pc:sldLayoutMk cId="2997947936" sldId="2147483688"/>
              <ac:spMk id="6" creationId="{E3D6E297-1566-FBE1-84E3-EF490FCD1DD5}"/>
            </ac:spMkLst>
          </pc:spChg>
          <pc:picChg chg="mod">
            <ac:chgData name="Mercedes Pérez Laguinge" userId="12f40722a716876d" providerId="LiveId" clId="{761CB780-DB26-42FC-8BC3-50BA1808E9D1}" dt="2025-04-21T20:16:45.393" v="50" actId="962"/>
            <ac:picMkLst>
              <pc:docMk/>
              <pc:sldMasterMk cId="4140400327" sldId="2147483660"/>
              <pc:sldLayoutMk cId="2997947936" sldId="2147483688"/>
              <ac:picMk id="2" creationId="{EBCC6489-BFF9-0788-76D4-16287334FFF0}"/>
            </ac:picMkLst>
          </pc:picChg>
          <pc:picChg chg="mod">
            <ac:chgData name="Mercedes Pérez Laguinge" userId="12f40722a716876d" providerId="LiveId" clId="{761CB780-DB26-42FC-8BC3-50BA1808E9D1}" dt="2025-04-21T20:16:39.591" v="48" actId="962"/>
            <ac:picMkLst>
              <pc:docMk/>
              <pc:sldMasterMk cId="4140400327" sldId="2147483660"/>
              <pc:sldLayoutMk cId="2997947936" sldId="2147483688"/>
              <ac:picMk id="3" creationId="{0A68392B-76E2-4FE7-6E28-EDC35F9598E8}"/>
            </ac:picMkLst>
          </pc:picChg>
        </pc:sldLayoutChg>
      </pc:sldMasterChg>
    </pc:docChg>
  </pc:docChgLst>
  <pc:docChgLst>
    <pc:chgData name="Chaji Yang" userId="4e6a9ab4-4bf5-4d72-838b-d3789445bf9a" providerId="ADAL" clId="{2D9F5345-7A41-BF4A-8D14-9F5213885FB3}"/>
    <pc:docChg chg="modSld">
      <pc:chgData name="Chaji Yang" userId="4e6a9ab4-4bf5-4d72-838b-d3789445bf9a" providerId="ADAL" clId="{2D9F5345-7A41-BF4A-8D14-9F5213885FB3}" dt="2025-03-04T00:50:45.281" v="35" actId="962"/>
      <pc:docMkLst>
        <pc:docMk/>
      </pc:docMkLst>
      <pc:sldChg chg="modSp mod">
        <pc:chgData name="Chaji Yang" userId="4e6a9ab4-4bf5-4d72-838b-d3789445bf9a" providerId="ADAL" clId="{2D9F5345-7A41-BF4A-8D14-9F5213885FB3}" dt="2025-03-04T00:50:45.281" v="35" actId="962"/>
        <pc:sldMkLst>
          <pc:docMk/>
          <pc:sldMk cId="2455727387" sldId="265"/>
        </pc:sldMkLst>
        <pc:picChg chg="mod">
          <ac:chgData name="Chaji Yang" userId="4e6a9ab4-4bf5-4d72-838b-d3789445bf9a" providerId="ADAL" clId="{2D9F5345-7A41-BF4A-8D14-9F5213885FB3}" dt="2025-03-04T00:50:45.281" v="35" actId="962"/>
          <ac:picMkLst>
            <pc:docMk/>
            <pc:sldMk cId="2455727387" sldId="265"/>
            <ac:picMk id="8" creationId="{2479A68D-87CF-761D-EDFB-8EB04E2BCCD2}"/>
          </ac:picMkLst>
        </pc:picChg>
      </pc:sldChg>
    </pc:docChg>
  </pc:docChgLst>
  <pc:docChgLst>
    <pc:chgData name="Jae Chung" userId="95f87405-8f7d-4a23-8f85-7ab65ea213d7" providerId="ADAL" clId="{E6A4552C-1FC9-E640-84A7-079B938FC3C7}"/>
    <pc:docChg chg="undo custSel modSld modMainMaster">
      <pc:chgData name="Jae Chung" userId="95f87405-8f7d-4a23-8f85-7ab65ea213d7" providerId="ADAL" clId="{E6A4552C-1FC9-E640-84A7-079B938FC3C7}" dt="2025-03-17T20:37:15.496" v="79" actId="1076"/>
      <pc:docMkLst>
        <pc:docMk/>
      </pc:docMkLst>
      <pc:sldChg chg="addSp delSp modSp mod">
        <pc:chgData name="Jae Chung" userId="95f87405-8f7d-4a23-8f85-7ab65ea213d7" providerId="ADAL" clId="{E6A4552C-1FC9-E640-84A7-079B938FC3C7}" dt="2025-03-17T20:37:06.149" v="77" actId="1037"/>
        <pc:sldMkLst>
          <pc:docMk/>
          <pc:sldMk cId="823712094" sldId="261"/>
        </pc:sldMkLst>
        <pc:spChg chg="add mod">
          <ac:chgData name="Jae Chung" userId="95f87405-8f7d-4a23-8f85-7ab65ea213d7" providerId="ADAL" clId="{E6A4552C-1FC9-E640-84A7-079B938FC3C7}" dt="2025-03-17T20:37:06.149" v="77" actId="1037"/>
          <ac:spMkLst>
            <pc:docMk/>
            <pc:sldMk cId="823712094" sldId="261"/>
            <ac:spMk id="2" creationId="{5E5766BE-4255-4CAA-B578-0B135A6214FD}"/>
          </ac:spMkLst>
        </pc:spChg>
      </pc:sldChg>
      <pc:sldChg chg="delSp modSp mod">
        <pc:chgData name="Jae Chung" userId="95f87405-8f7d-4a23-8f85-7ab65ea213d7" providerId="ADAL" clId="{E6A4552C-1FC9-E640-84A7-079B938FC3C7}" dt="2025-03-04T00:27:01.968" v="70" actId="14100"/>
        <pc:sldMkLst>
          <pc:docMk/>
          <pc:sldMk cId="2455727387" sldId="265"/>
        </pc:sldMkLst>
        <pc:spChg chg="mod">
          <ac:chgData name="Jae Chung" userId="95f87405-8f7d-4a23-8f85-7ab65ea213d7" providerId="ADAL" clId="{E6A4552C-1FC9-E640-84A7-079B938FC3C7}" dt="2025-03-04T00:26:22.997" v="66" actId="403"/>
          <ac:spMkLst>
            <pc:docMk/>
            <pc:sldMk cId="2455727387" sldId="265"/>
            <ac:spMk id="2" creationId="{D91B5248-D2FE-1F92-CD29-FBFDA9C1161F}"/>
          </ac:spMkLst>
        </pc:spChg>
        <pc:spChg chg="mod">
          <ac:chgData name="Jae Chung" userId="95f87405-8f7d-4a23-8f85-7ab65ea213d7" providerId="ADAL" clId="{E6A4552C-1FC9-E640-84A7-079B938FC3C7}" dt="2025-03-04T00:27:01.968" v="70" actId="14100"/>
          <ac:spMkLst>
            <pc:docMk/>
            <pc:sldMk cId="2455727387" sldId="265"/>
            <ac:spMk id="3" creationId="{D0E951F2-1A64-12BA-E722-DA3078DCB730}"/>
          </ac:spMkLst>
        </pc:spChg>
        <pc:picChg chg="mod">
          <ac:chgData name="Jae Chung" userId="95f87405-8f7d-4a23-8f85-7ab65ea213d7" providerId="ADAL" clId="{E6A4552C-1FC9-E640-84A7-079B938FC3C7}" dt="2025-03-04T00:26:27.348" v="68" actId="1076"/>
          <ac:picMkLst>
            <pc:docMk/>
            <pc:sldMk cId="2455727387" sldId="265"/>
            <ac:picMk id="8" creationId="{2479A68D-87CF-761D-EDFB-8EB04E2BCCD2}"/>
          </ac:picMkLst>
        </pc:picChg>
      </pc:sldChg>
      <pc:sldMasterChg chg="modSldLayout">
        <pc:chgData name="Jae Chung" userId="95f87405-8f7d-4a23-8f85-7ab65ea213d7" providerId="ADAL" clId="{E6A4552C-1FC9-E640-84A7-079B938FC3C7}" dt="2025-03-17T20:37:15.496" v="79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6A4552C-1FC9-E640-84A7-079B938FC3C7}" dt="2025-03-17T20:37:15.496" v="79" actId="1076"/>
          <pc:sldLayoutMkLst>
            <pc:docMk/>
            <pc:sldMasterMk cId="4140400327" sldId="2147483660"/>
            <pc:sldLayoutMk cId="2997947936" sldId="2147483688"/>
          </pc:sldLayoutMkLst>
          <pc:spChg chg="mod">
            <ac:chgData name="Jae Chung" userId="95f87405-8f7d-4a23-8f85-7ab65ea213d7" providerId="ADAL" clId="{E6A4552C-1FC9-E640-84A7-079B938FC3C7}" dt="2025-03-17T20:37:15.496" v="79" actId="1076"/>
            <ac:spMkLst>
              <pc:docMk/>
              <pc:sldMasterMk cId="4140400327" sldId="2147483660"/>
              <pc:sldLayoutMk cId="2997947936" sldId="2147483688"/>
              <ac:spMk id="4" creationId="{756578FF-C9B8-55C5-2991-94CC86F9B9EE}"/>
            </ac:spMkLst>
          </pc:spChg>
        </pc:sldLayoutChg>
      </pc:sldMasterChg>
    </pc:docChg>
  </pc:docChgLst>
  <pc:docChgLst>
    <pc:chgData name="Jae Chung" userId="95f87405-8f7d-4a23-8f85-7ab65ea213d7" providerId="ADAL" clId="{80B6C441-885D-9248-967C-F5E889F08E25}"/>
    <pc:docChg chg="undo custSel modSld modMainMaster">
      <pc:chgData name="Jae Chung" userId="95f87405-8f7d-4a23-8f85-7ab65ea213d7" providerId="ADAL" clId="{80B6C441-885D-9248-967C-F5E889F08E25}" dt="2025-03-17T20:55:25.995" v="73" actId="255"/>
      <pc:docMkLst>
        <pc:docMk/>
      </pc:docMkLst>
      <pc:sldChg chg="addSp modSp mod">
        <pc:chgData name="Jae Chung" userId="95f87405-8f7d-4a23-8f85-7ab65ea213d7" providerId="ADAL" clId="{80B6C441-885D-9248-967C-F5E889F08E25}" dt="2025-03-17T20:55:15.061" v="71" actId="255"/>
        <pc:sldMkLst>
          <pc:docMk/>
          <pc:sldMk cId="823712094" sldId="261"/>
        </pc:sldMkLst>
        <pc:spChg chg="add mod">
          <ac:chgData name="Jae Chung" userId="95f87405-8f7d-4a23-8f85-7ab65ea213d7" providerId="ADAL" clId="{80B6C441-885D-9248-967C-F5E889F08E25}" dt="2025-03-17T20:55:15.061" v="71" actId="255"/>
          <ac:spMkLst>
            <pc:docMk/>
            <pc:sldMk cId="823712094" sldId="261"/>
            <ac:spMk id="5" creationId="{14AD02F6-1BFF-FD06-22E5-E854C44A5044}"/>
          </ac:spMkLst>
        </pc:spChg>
      </pc:sldChg>
      <pc:sldChg chg="addSp modSp mod">
        <pc:chgData name="Jae Chung" userId="95f87405-8f7d-4a23-8f85-7ab65ea213d7" providerId="ADAL" clId="{80B6C441-885D-9248-967C-F5E889F08E25}" dt="2025-03-17T20:55:25.995" v="73" actId="255"/>
        <pc:sldMkLst>
          <pc:docMk/>
          <pc:sldMk cId="2455727387" sldId="265"/>
        </pc:sldMkLst>
        <pc:spChg chg="add mod">
          <ac:chgData name="Jae Chung" userId="95f87405-8f7d-4a23-8f85-7ab65ea213d7" providerId="ADAL" clId="{80B6C441-885D-9248-967C-F5E889F08E25}" dt="2025-03-17T20:55:25.995" v="73" actId="255"/>
          <ac:spMkLst>
            <pc:docMk/>
            <pc:sldMk cId="2455727387" sldId="265"/>
            <ac:spMk id="4" creationId="{263836DF-D6A2-D4C5-9730-AF4BB2CA7EA6}"/>
          </ac:spMkLst>
        </pc:spChg>
      </pc:sldChg>
      <pc:sldMasterChg chg="modSldLayout">
        <pc:chgData name="Jae Chung" userId="95f87405-8f7d-4a23-8f85-7ab65ea213d7" providerId="ADAL" clId="{80B6C441-885D-9248-967C-F5E889F08E25}" dt="2025-03-17T20:55:04.563" v="69" actId="107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80B6C441-885D-9248-967C-F5E889F08E25}" dt="2025-03-17T20:54:45.783" v="62" actId="14100"/>
          <pc:sldLayoutMkLst>
            <pc:docMk/>
            <pc:sldMasterMk cId="4140400327" sldId="2147483660"/>
            <pc:sldLayoutMk cId="403240860" sldId="2147483683"/>
          </pc:sldLayoutMkLst>
          <pc:spChg chg="add mod">
            <ac:chgData name="Jae Chung" userId="95f87405-8f7d-4a23-8f85-7ab65ea213d7" providerId="ADAL" clId="{80B6C441-885D-9248-967C-F5E889F08E25}" dt="2025-03-17T20:54:45.783" v="62" actId="14100"/>
            <ac:spMkLst>
              <pc:docMk/>
              <pc:sldMasterMk cId="4140400327" sldId="2147483660"/>
              <pc:sldLayoutMk cId="403240860" sldId="2147483683"/>
              <ac:spMk id="3" creationId="{7DC2E9B4-E42F-D2B7-426B-69E5A26D1F7E}"/>
            </ac:spMkLst>
          </pc:spChg>
          <pc:picChg chg="add mod modCrop">
            <ac:chgData name="Jae Chung" userId="95f87405-8f7d-4a23-8f85-7ab65ea213d7" providerId="ADAL" clId="{80B6C441-885D-9248-967C-F5E889F08E25}" dt="2025-03-17T20:54:06.129" v="51" actId="732"/>
            <ac:picMkLst>
              <pc:docMk/>
              <pc:sldMasterMk cId="4140400327" sldId="2147483660"/>
              <pc:sldLayoutMk cId="403240860" sldId="2147483683"/>
              <ac:picMk id="2" creationId="{8829E45B-05E0-662E-92FF-795ED15FCBC1}"/>
            </ac:picMkLst>
          </pc:picChg>
        </pc:sldLayoutChg>
        <pc:sldLayoutChg chg="addSp delSp modSp mod">
          <pc:chgData name="Jae Chung" userId="95f87405-8f7d-4a23-8f85-7ab65ea213d7" providerId="ADAL" clId="{80B6C441-885D-9248-967C-F5E889F08E25}" dt="2025-03-17T20:55:04.563" v="69" actId="1076"/>
          <pc:sldLayoutMkLst>
            <pc:docMk/>
            <pc:sldMasterMk cId="4140400327" sldId="2147483660"/>
            <pc:sldLayoutMk cId="2997947936" sldId="2147483688"/>
          </pc:sldLayoutMkLst>
          <pc:spChg chg="add mod">
            <ac:chgData name="Jae Chung" userId="95f87405-8f7d-4a23-8f85-7ab65ea213d7" providerId="ADAL" clId="{80B6C441-885D-9248-967C-F5E889F08E25}" dt="2025-03-17T20:55:04.563" v="69" actId="1076"/>
            <ac:spMkLst>
              <pc:docMk/>
              <pc:sldMasterMk cId="4140400327" sldId="2147483660"/>
              <pc:sldLayoutMk cId="2997947936" sldId="2147483688"/>
              <ac:spMk id="6" creationId="{E3D6E297-1566-FBE1-84E3-EF490FCD1DD5}"/>
            </ac:spMkLst>
          </pc:spChg>
          <pc:picChg chg="add mod">
            <ac:chgData name="Jae Chung" userId="95f87405-8f7d-4a23-8f85-7ab65ea213d7" providerId="ADAL" clId="{80B6C441-885D-9248-967C-F5E889F08E25}" dt="2025-03-17T20:54:24.568" v="56" actId="167"/>
            <ac:picMkLst>
              <pc:docMk/>
              <pc:sldMasterMk cId="4140400327" sldId="2147483660"/>
              <pc:sldLayoutMk cId="2997947936" sldId="2147483688"/>
              <ac:picMk id="2" creationId="{EBCC6489-BFF9-0788-76D4-16287334FFF0}"/>
            </ac:picMkLst>
          </pc:picChg>
        </pc:sldLayoutChg>
      </pc:sldMasterChg>
    </pc:docChg>
  </pc:docChgLst>
  <pc:docChgLst>
    <pc:chgData name="Guest User" userId="S::urn:spo:anon#951755022896493ee45c5f4d23bfc042e54d7a142900f5e589fb9e8c3854895d::" providerId="AD" clId="Web-{18E69207-30B2-E75D-2CE0-FBC65F90F4B8}"/>
    <pc:docChg chg="addSld">
      <pc:chgData name="Guest User" userId="S::urn:spo:anon#951755022896493ee45c5f4d23bfc042e54d7a142900f5e589fb9e8c3854895d::" providerId="AD" clId="Web-{18E69207-30B2-E75D-2CE0-FBC65F90F4B8}" dt="2024-05-29T16:45:14.765" v="1"/>
      <pc:docMkLst>
        <pc:docMk/>
      </pc:docMkLst>
      <pc:sldChg chg="add replId">
        <pc:chgData name="Guest User" userId="S::urn:spo:anon#951755022896493ee45c5f4d23bfc042e54d7a142900f5e589fb9e8c3854895d::" providerId="AD" clId="Web-{18E69207-30B2-E75D-2CE0-FBC65F90F4B8}" dt="2024-05-29T16:45:03.733" v="0"/>
        <pc:sldMkLst>
          <pc:docMk/>
          <pc:sldMk cId="3348279116" sldId="266"/>
        </pc:sldMkLst>
      </pc:sldChg>
      <pc:sldChg chg="add replId">
        <pc:chgData name="Guest User" userId="S::urn:spo:anon#951755022896493ee45c5f4d23bfc042e54d7a142900f5e589fb9e8c3854895d::" providerId="AD" clId="Web-{18E69207-30B2-E75D-2CE0-FBC65F90F4B8}" dt="2024-05-29T16:45:14.765" v="1"/>
        <pc:sldMkLst>
          <pc:docMk/>
          <pc:sldMk cId="3997843790" sldId="267"/>
        </pc:sldMkLst>
      </pc:sldChg>
    </pc:docChg>
  </pc:docChgLst>
  <pc:docChgLst>
    <pc:chgData name="Evan Burnett" userId="S::eburnett@cmrignite.com::e7ddc957-da61-42ca-9888-6105684849d3" providerId="AD" clId="Web-{7FCD9B1F-56F3-F9AD-7207-5187ADCC00BC}"/>
    <pc:docChg chg="modSld">
      <pc:chgData name="Evan Burnett" userId="S::eburnett@cmrignite.com::e7ddc957-da61-42ca-9888-6105684849d3" providerId="AD" clId="Web-{7FCD9B1F-56F3-F9AD-7207-5187ADCC00BC}" dt="2024-06-04T20:27:34.082" v="33"/>
      <pc:docMkLst>
        <pc:docMk/>
      </pc:docMkLst>
      <pc:sldChg chg="delSp modSp">
        <pc:chgData name="Evan Burnett" userId="S::eburnett@cmrignite.com::e7ddc957-da61-42ca-9888-6105684849d3" providerId="AD" clId="Web-{7FCD9B1F-56F3-F9AD-7207-5187ADCC00BC}" dt="2024-06-04T20:27:34.082" v="33"/>
        <pc:sldMkLst>
          <pc:docMk/>
          <pc:sldMk cId="823712094" sldId="261"/>
        </pc:sldMkLst>
      </pc:sldChg>
      <pc:sldChg chg="modSp">
        <pc:chgData name="Evan Burnett" userId="S::eburnett@cmrignite.com::e7ddc957-da61-42ca-9888-6105684849d3" providerId="AD" clId="Web-{7FCD9B1F-56F3-F9AD-7207-5187ADCC00BC}" dt="2024-06-04T20:26:47.065" v="26"/>
        <pc:sldMkLst>
          <pc:docMk/>
          <pc:sldMk cId="2455727387" sldId="265"/>
        </pc:sldMkLst>
      </pc:sldChg>
    </pc:docChg>
  </pc:docChgLst>
  <pc:docChgLst>
    <pc:chgData name="Woojung Hwang" userId="2f48344a-4cb6-44e2-85e0-9b0e9e1067a5" providerId="ADAL" clId="{6079065A-822E-F54E-B0AB-8CF8EA16D434}"/>
    <pc:docChg chg="undo custSel modSld modMainMaster">
      <pc:chgData name="Woojung Hwang" userId="2f48344a-4cb6-44e2-85e0-9b0e9e1067a5" providerId="ADAL" clId="{6079065A-822E-F54E-B0AB-8CF8EA16D434}" dt="2024-05-29T14:16:41.247" v="219" actId="20577"/>
      <pc:docMkLst>
        <pc:docMk/>
      </pc:docMkLst>
      <pc:sldChg chg="addSp delSp modSp mod">
        <pc:chgData name="Woojung Hwang" userId="2f48344a-4cb6-44e2-85e0-9b0e9e1067a5" providerId="ADAL" clId="{6079065A-822E-F54E-B0AB-8CF8EA16D434}" dt="2024-05-29T14:16:41.247" v="219" actId="20577"/>
        <pc:sldMkLst>
          <pc:docMk/>
          <pc:sldMk cId="823712094" sldId="261"/>
        </pc:sldMkLst>
      </pc:sldChg>
      <pc:sldMasterChg chg="modSldLayout">
        <pc:chgData name="Woojung Hwang" userId="2f48344a-4cb6-44e2-85e0-9b0e9e1067a5" providerId="ADAL" clId="{6079065A-822E-F54E-B0AB-8CF8EA16D434}" dt="2024-05-29T14:16:12.860" v="208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6079065A-822E-F54E-B0AB-8CF8EA16D434}" dt="2024-05-24T18:28:11.306" v="171" actId="21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Woojung Hwang" userId="2f48344a-4cb6-44e2-85e0-9b0e9e1067a5" providerId="ADAL" clId="{6079065A-822E-F54E-B0AB-8CF8EA16D434}" dt="2024-05-29T14:16:12.860" v="208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6700" y="857250"/>
            <a:ext cx="990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9E45B-05E0-662E-92FF-795ED15FC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-1" y="-1"/>
            <a:ext cx="3429001" cy="414842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DC2E9B4-E42F-D2B7-426B-69E5A26D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6489-BFF9-0788-76D4-16287334F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47126"/>
            <a:ext cx="2891790" cy="289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68392B-76E2-4FE7-6E28-EDC35F959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98275"/>
            <a:ext cx="3429000" cy="250272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3D6E297-1566-FBE1-84E3-EF490FCD1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4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B5248-D2FE-1F92-CD29-FBFDA9C11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899" y="4355433"/>
            <a:ext cx="29718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Mas Marami pang Masusustansyang mga Pagkain para sa mga Bata sa SUN Bucks!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51F2-1A64-12BA-E722-DA3078DCB7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899" y="5397569"/>
            <a:ext cx="2743201" cy="852525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tl" sz="1200" b="0" i="0" u="none" baseline="0" dirty="0"/>
              <a:t>Ang programang ito ay nag-aalok </a:t>
            </a:r>
            <a:br>
              <a:rPr lang="fil" sz="1200" b="0" i="0" u="none" baseline="0" dirty="0"/>
            </a:br>
            <a:r>
              <a:rPr lang="tl" sz="1200" b="0" i="0" u="none" baseline="0" dirty="0"/>
              <a:t>ng $120 na benepisyo sa groseri </a:t>
            </a:r>
            <a:br>
              <a:rPr lang="fil" sz="1200" b="0" i="0" u="none" baseline="0" dirty="0"/>
            </a:br>
            <a:r>
              <a:rPr lang="tl" sz="1200" b="0" i="0" u="none" baseline="0" dirty="0"/>
              <a:t>para sa karapat-dapat na mga batang pumapasok sa paaralan para mabili mo sila ng mas maraming masusustansyang mga pagkain </a:t>
            </a:r>
            <a:br>
              <a:rPr lang="fil" sz="1200" b="0" i="0" u="none" baseline="0" dirty="0"/>
            </a:br>
            <a:r>
              <a:rPr lang="tl" sz="1200" b="0" i="0" u="none" baseline="0" dirty="0"/>
              <a:t>sa tag-init. </a:t>
            </a:r>
          </a:p>
        </p:txBody>
      </p:sp>
      <p:pic>
        <p:nvPicPr>
          <p:cNvPr id="8" name="Picture 7" descr="Logo ng SUN BUCKS  ">
            <a:extLst>
              <a:ext uri="{FF2B5EF4-FFF2-40B4-BE49-F238E27FC236}">
                <a16:creationId xmlns:a16="http://schemas.microsoft.com/office/drawing/2014/main" id="{2479A68D-87CF-761D-EDFB-8EB04E2B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751" y="6784297"/>
            <a:ext cx="1603495" cy="852525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3836DF-D6A2-D4C5-9730-AF4BB2CA7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24557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8A1B-FB8F-1476-750D-B69FC2960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00" y="3200312"/>
            <a:ext cx="2728913" cy="331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Bakit SUN Bucks?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5F5E-694F-EFE0-65F5-9F555F95CA9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90" y="3541993"/>
            <a:ext cx="2835538" cy="1440892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$120 na benepisyo sa groseri </a:t>
            </a:r>
            <a:br>
              <a:rPr lang="fi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sa bawat batang pumapasok sa paaralan.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SUN Bucks ay bilang karagdagan sa ibang mga benepisyo tulad ng libreng SUN Meals, SNAP, at WIC.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Pumili ng mga pagkaing gusto ng inyong mga anak at panatilihin silang masigla sa buong tag-init.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A8047-EE3E-7252-1186-6EAD97CA8EA8}"/>
              </a:ext>
            </a:extLst>
          </p:cNvPr>
          <p:cNvSpPr txBox="1"/>
          <p:nvPr/>
        </p:nvSpPr>
        <p:spPr>
          <a:xfrm>
            <a:off x="254090" y="5775574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10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A0A689B1-4561-9578-1C4C-45A55BBF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68975"/>
            <a:ext cx="672797" cy="646331"/>
          </a:xfrm>
          <a:prstGeom prst="rect">
            <a:avLst/>
          </a:prstGeom>
        </p:spPr>
      </p:pic>
      <p:pic>
        <p:nvPicPr>
          <p:cNvPr id="15" name="Picture 14" descr="Email">
            <a:extLst>
              <a:ext uri="{FF2B5EF4-FFF2-40B4-BE49-F238E27FC236}">
                <a16:creationId xmlns:a16="http://schemas.microsoft.com/office/drawing/2014/main" id="{4AEE553E-E4D9-CF9B-C26F-F6286576D8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0B36CB5-2E9E-80B3-69C3-AE972ACB63B9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477627" cy="635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tl" sz="1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 descr="Telepono">
            <a:extLst>
              <a:ext uri="{FF2B5EF4-FFF2-40B4-BE49-F238E27FC236}">
                <a16:creationId xmlns:a16="http://schemas.microsoft.com/office/drawing/2014/main" id="{E05DAF50-A175-078F-E382-6AC67BF1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70316F-3F7D-CB36-18A1-757D36B45772}"/>
              </a:ext>
            </a:extLst>
          </p:cNvPr>
          <p:cNvSpPr txBox="1"/>
          <p:nvPr/>
        </p:nvSpPr>
        <p:spPr>
          <a:xfrm>
            <a:off x="504537" y="6703600"/>
            <a:ext cx="159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l" sz="1200" b="0" i="0" u="none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(123) 456-7890</a:t>
            </a:r>
          </a:p>
        </p:txBody>
      </p:sp>
      <p:pic>
        <p:nvPicPr>
          <p:cNvPr id="16" name="Picture 15" descr="Website">
            <a:extLst>
              <a:ext uri="{FF2B5EF4-FFF2-40B4-BE49-F238E27FC236}">
                <a16:creationId xmlns:a16="http://schemas.microsoft.com/office/drawing/2014/main" id="{1F8F843D-4B60-A82A-84BF-9AF48593F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1A7EA5-B32E-9D0C-DF83-58D945F82C1F}"/>
              </a:ext>
            </a:extLst>
          </p:cNvPr>
          <p:cNvSpPr txBox="1"/>
          <p:nvPr/>
        </p:nvSpPr>
        <p:spPr>
          <a:xfrm>
            <a:off x="504537" y="6884948"/>
            <a:ext cx="1738313" cy="45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  <a:p>
            <a:endParaRPr lang="es-AR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16006D60-A931-C80F-C03A-3715FCC9CC03}"/>
              </a:ext>
            </a:extLst>
          </p:cNvPr>
          <p:cNvSpPr txBox="1"/>
          <p:nvPr/>
        </p:nvSpPr>
        <p:spPr>
          <a:xfrm>
            <a:off x="357250" y="7349391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5766BE-4255-4CAA-B578-0B135A6214FD}"/>
              </a:ext>
            </a:extLst>
          </p:cNvPr>
          <p:cNvSpPr txBox="1">
            <a:spLocks/>
          </p:cNvSpPr>
          <p:nvPr/>
        </p:nvSpPr>
        <p:spPr>
          <a:xfrm>
            <a:off x="2411632" y="745094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4AD02F6-1BFF-FD06-22E5-E854C44A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8237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6N43MEY3ZP3S-407578889-42498</_dlc_DocId>
    <_dlc_DocIdUrl xmlns="2cbf940b-6aba-4986-a9fb-a77064a2dcb6">
      <Url>https://usdagcc.sharepoint.com/sites/FNS-OPS-CommsD/_layouts/15/DocIdRedir.aspx?ID=6N43MEY3ZP3S-407578889-42498</Url>
      <Description>6N43MEY3ZP3S-407578889-42498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f720b77b-acc1-431f-a0e0-abbb3425c4d5"/>
    <ds:schemaRef ds:uri="98a26b81-0323-4ee7-a678-12700234d14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3AA073-5599-4DC4-8EFE-B633F1E77FAC}"/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E83A55-8652-4DC0-9AE6-54F8911853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161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Mas Marami pang Masusustansyang mga Pagkain para sa mga Bata sa SUN Bucks!</vt:lpstr>
      <vt:lpstr>Bakit SUN Bucks?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Marami pang Masusustansyang mga Pagkain para sa mga Bata sa SUN Bucks!</dc:title>
  <dc:creator>SUN Bucks</dc:creator>
  <cp:lastModifiedBy>Mercedes Pérez Laguinge</cp:lastModifiedBy>
  <cp:revision>25</cp:revision>
  <cp:lastPrinted>2024-05-20T20:54:40Z</cp:lastPrinted>
  <dcterms:created xsi:type="dcterms:W3CDTF">2024-04-02T13:38:55Z</dcterms:created>
  <dcterms:modified xsi:type="dcterms:W3CDTF">2025-04-21T20:19:09Z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6b2f94ad-c464-42a8-8f68-6a3772d296f7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