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3.xml" ContentType="application/vnd.openxmlformats-officedocument.customXmlProperties+xml"/>
  <Override PartName="/ppt/changesInfos/changesInfo1.xml" ContentType="application/vnd.ms-powerpoint.changesinfo+xml"/>
  <Override PartName="/ppt/revisionInfo.xml" ContentType="application/vnd.ms-powerpoint.revisioninfo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7"/>
  </p:notesMasterIdLst>
  <p:handoutMasterIdLst>
    <p:handoutMasterId r:id="rId8"/>
  </p:handoutMasterIdLst>
  <p:sldIdLst>
    <p:sldId id="265" r:id="rId5"/>
    <p:sldId id="261" r:id="rId6"/>
  </p:sldIdLst>
  <p:sldSz cx="3429000" cy="8001000"/>
  <p:notesSz cx="9144000" cy="6858000"/>
  <p:defaultTextStyle>
    <a:defPPr>
      <a:defRPr lang="en-US"/>
    </a:defPPr>
    <a:lvl1pPr marL="0" algn="l" defTabSz="293018" rtl="0" eaLnBrk="1" latinLnBrk="0" hangingPunct="1">
      <a:defRPr sz="1154" kern="1200">
        <a:solidFill>
          <a:schemeClr val="tx1"/>
        </a:solidFill>
        <a:latin typeface="+mn-lt"/>
        <a:ea typeface="+mn-ea"/>
        <a:cs typeface="+mn-cs"/>
      </a:defRPr>
    </a:lvl1pPr>
    <a:lvl2pPr marL="293018" algn="l" defTabSz="293018" rtl="0" eaLnBrk="1" latinLnBrk="0" hangingPunct="1">
      <a:defRPr sz="1154" kern="1200">
        <a:solidFill>
          <a:schemeClr val="tx1"/>
        </a:solidFill>
        <a:latin typeface="+mn-lt"/>
        <a:ea typeface="+mn-ea"/>
        <a:cs typeface="+mn-cs"/>
      </a:defRPr>
    </a:lvl2pPr>
    <a:lvl3pPr marL="586035" algn="l" defTabSz="293018" rtl="0" eaLnBrk="1" latinLnBrk="0" hangingPunct="1">
      <a:defRPr sz="1154" kern="1200">
        <a:solidFill>
          <a:schemeClr val="tx1"/>
        </a:solidFill>
        <a:latin typeface="+mn-lt"/>
        <a:ea typeface="+mn-ea"/>
        <a:cs typeface="+mn-cs"/>
      </a:defRPr>
    </a:lvl3pPr>
    <a:lvl4pPr marL="879053" algn="l" defTabSz="293018" rtl="0" eaLnBrk="1" latinLnBrk="0" hangingPunct="1">
      <a:defRPr sz="1154" kern="1200">
        <a:solidFill>
          <a:schemeClr val="tx1"/>
        </a:solidFill>
        <a:latin typeface="+mn-lt"/>
        <a:ea typeface="+mn-ea"/>
        <a:cs typeface="+mn-cs"/>
      </a:defRPr>
    </a:lvl4pPr>
    <a:lvl5pPr marL="1172072" algn="l" defTabSz="293018" rtl="0" eaLnBrk="1" latinLnBrk="0" hangingPunct="1">
      <a:defRPr sz="1154" kern="1200">
        <a:solidFill>
          <a:schemeClr val="tx1"/>
        </a:solidFill>
        <a:latin typeface="+mn-lt"/>
        <a:ea typeface="+mn-ea"/>
        <a:cs typeface="+mn-cs"/>
      </a:defRPr>
    </a:lvl5pPr>
    <a:lvl6pPr marL="1465090" algn="l" defTabSz="293018" rtl="0" eaLnBrk="1" latinLnBrk="0" hangingPunct="1">
      <a:defRPr sz="1154" kern="1200">
        <a:solidFill>
          <a:schemeClr val="tx1"/>
        </a:solidFill>
        <a:latin typeface="+mn-lt"/>
        <a:ea typeface="+mn-ea"/>
        <a:cs typeface="+mn-cs"/>
      </a:defRPr>
    </a:lvl6pPr>
    <a:lvl7pPr marL="1758107" algn="l" defTabSz="293018" rtl="0" eaLnBrk="1" latinLnBrk="0" hangingPunct="1">
      <a:defRPr sz="1154" kern="1200">
        <a:solidFill>
          <a:schemeClr val="tx1"/>
        </a:solidFill>
        <a:latin typeface="+mn-lt"/>
        <a:ea typeface="+mn-ea"/>
        <a:cs typeface="+mn-cs"/>
      </a:defRPr>
    </a:lvl7pPr>
    <a:lvl8pPr marL="2051125" algn="l" defTabSz="293018" rtl="0" eaLnBrk="1" latinLnBrk="0" hangingPunct="1">
      <a:defRPr sz="1154" kern="1200">
        <a:solidFill>
          <a:schemeClr val="tx1"/>
        </a:solidFill>
        <a:latin typeface="+mn-lt"/>
        <a:ea typeface="+mn-ea"/>
        <a:cs typeface="+mn-cs"/>
      </a:defRPr>
    </a:lvl8pPr>
    <a:lvl9pPr marL="2344143" algn="l" defTabSz="293018" rtl="0" eaLnBrk="1" latinLnBrk="0" hangingPunct="1">
      <a:defRPr sz="115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0FB5B8A-AC49-BED2-4B04-48330E72B2FD}" name="Evan Burnett" initials="EB" userId="S::eburnett@cmrignite.com::e7ddc957-da61-42ca-9888-6105684849d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4A4"/>
    <a:srgbClr val="7A9F3E"/>
    <a:srgbClr val="83B23F"/>
    <a:srgbClr val="E67525"/>
    <a:srgbClr val="D86D2C"/>
    <a:srgbClr val="008080"/>
    <a:srgbClr val="5E7D31"/>
    <a:srgbClr val="BB5B16"/>
    <a:srgbClr val="F95900"/>
    <a:srgbClr val="E980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B6C441-885D-9248-967C-F5E889F08E25}" v="8" dt="2025-03-17T20:55:23.116"/>
    <p1510:client id="{E6A4552C-1FC9-E640-84A7-079B938FC3C7}" v="2" dt="2025-03-17T19:39:03.5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54"/>
    <p:restoredTop sz="94726"/>
  </p:normalViewPr>
  <p:slideViewPr>
    <p:cSldViewPr snapToGrid="0">
      <p:cViewPr>
        <p:scale>
          <a:sx n="100" d="100"/>
          <a:sy n="100" d="100"/>
        </p:scale>
        <p:origin x="30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4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microsoft.com/office/2018/10/relationships/authors" Target="authors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e Chung" userId="95f87405-8f7d-4a23-8f85-7ab65ea213d7" providerId="ADAL" clId="{80B6C441-885D-9248-967C-F5E889F08E25}"/>
    <pc:docChg chg="undo custSel modSld modMainMaster">
      <pc:chgData name="Jae Chung" userId="95f87405-8f7d-4a23-8f85-7ab65ea213d7" providerId="ADAL" clId="{80B6C441-885D-9248-967C-F5E889F08E25}" dt="2025-03-17T20:55:25.995" v="73" actId="255"/>
      <pc:docMkLst>
        <pc:docMk/>
      </pc:docMkLst>
      <pc:sldChg chg="addSp modSp mod">
        <pc:chgData name="Jae Chung" userId="95f87405-8f7d-4a23-8f85-7ab65ea213d7" providerId="ADAL" clId="{80B6C441-885D-9248-967C-F5E889F08E25}" dt="2025-03-17T20:55:15.061" v="71" actId="255"/>
        <pc:sldMkLst>
          <pc:docMk/>
          <pc:sldMk cId="823712094" sldId="261"/>
        </pc:sldMkLst>
        <pc:spChg chg="add mod">
          <ac:chgData name="Jae Chung" userId="95f87405-8f7d-4a23-8f85-7ab65ea213d7" providerId="ADAL" clId="{80B6C441-885D-9248-967C-F5E889F08E25}" dt="2025-03-17T20:55:15.061" v="71" actId="255"/>
          <ac:spMkLst>
            <pc:docMk/>
            <pc:sldMk cId="823712094" sldId="261"/>
            <ac:spMk id="5" creationId="{14AD02F6-1BFF-FD06-22E5-E854C44A5044}"/>
          </ac:spMkLst>
        </pc:spChg>
      </pc:sldChg>
      <pc:sldChg chg="addSp modSp mod">
        <pc:chgData name="Jae Chung" userId="95f87405-8f7d-4a23-8f85-7ab65ea213d7" providerId="ADAL" clId="{80B6C441-885D-9248-967C-F5E889F08E25}" dt="2025-03-17T20:55:25.995" v="73" actId="255"/>
        <pc:sldMkLst>
          <pc:docMk/>
          <pc:sldMk cId="2455727387" sldId="265"/>
        </pc:sldMkLst>
        <pc:spChg chg="add mod">
          <ac:chgData name="Jae Chung" userId="95f87405-8f7d-4a23-8f85-7ab65ea213d7" providerId="ADAL" clId="{80B6C441-885D-9248-967C-F5E889F08E25}" dt="2025-03-17T20:55:25.995" v="73" actId="255"/>
          <ac:spMkLst>
            <pc:docMk/>
            <pc:sldMk cId="2455727387" sldId="265"/>
            <ac:spMk id="4" creationId="{263836DF-D6A2-D4C5-9730-AF4BB2CA7EA6}"/>
          </ac:spMkLst>
        </pc:spChg>
      </pc:sldChg>
      <pc:sldMasterChg chg="modSldLayout">
        <pc:chgData name="Jae Chung" userId="95f87405-8f7d-4a23-8f85-7ab65ea213d7" providerId="ADAL" clId="{80B6C441-885D-9248-967C-F5E889F08E25}" dt="2025-03-17T20:55:04.563" v="69" actId="1076"/>
        <pc:sldMasterMkLst>
          <pc:docMk/>
          <pc:sldMasterMk cId="4140400327" sldId="2147483660"/>
        </pc:sldMasterMkLst>
        <pc:sldLayoutChg chg="addSp delSp modSp mod">
          <pc:chgData name="Jae Chung" userId="95f87405-8f7d-4a23-8f85-7ab65ea213d7" providerId="ADAL" clId="{80B6C441-885D-9248-967C-F5E889F08E25}" dt="2025-03-17T20:54:45.783" v="62" actId="14100"/>
          <pc:sldLayoutMkLst>
            <pc:docMk/>
            <pc:sldMasterMk cId="4140400327" sldId="2147483660"/>
            <pc:sldLayoutMk cId="403240860" sldId="2147483683"/>
          </pc:sldLayoutMkLst>
          <pc:spChg chg="add mod">
            <ac:chgData name="Jae Chung" userId="95f87405-8f7d-4a23-8f85-7ab65ea213d7" providerId="ADAL" clId="{80B6C441-885D-9248-967C-F5E889F08E25}" dt="2025-03-17T20:54:45.783" v="62" actId="14100"/>
            <ac:spMkLst>
              <pc:docMk/>
              <pc:sldMasterMk cId="4140400327" sldId="2147483660"/>
              <pc:sldLayoutMk cId="403240860" sldId="2147483683"/>
              <ac:spMk id="3" creationId="{7DC2E9B4-E42F-D2B7-426B-69E5A26D1F7E}"/>
            </ac:spMkLst>
          </pc:spChg>
          <pc:picChg chg="add mod modCrop">
            <ac:chgData name="Jae Chung" userId="95f87405-8f7d-4a23-8f85-7ab65ea213d7" providerId="ADAL" clId="{80B6C441-885D-9248-967C-F5E889F08E25}" dt="2025-03-17T20:54:06.129" v="51" actId="732"/>
            <ac:picMkLst>
              <pc:docMk/>
              <pc:sldMasterMk cId="4140400327" sldId="2147483660"/>
              <pc:sldLayoutMk cId="403240860" sldId="2147483683"/>
              <ac:picMk id="2" creationId="{8829E45B-05E0-662E-92FF-795ED15FCBC1}"/>
            </ac:picMkLst>
          </pc:picChg>
          <pc:picChg chg="del">
            <ac:chgData name="Jae Chung" userId="95f87405-8f7d-4a23-8f85-7ab65ea213d7" providerId="ADAL" clId="{80B6C441-885D-9248-967C-F5E889F08E25}" dt="2025-03-17T20:53:55.955" v="46" actId="478"/>
            <ac:picMkLst>
              <pc:docMk/>
              <pc:sldMasterMk cId="4140400327" sldId="2147483660"/>
              <pc:sldLayoutMk cId="403240860" sldId="2147483683"/>
              <ac:picMk id="4" creationId="{86BA77F8-BE64-0559-CE04-E5EAA1A07C36}"/>
            </ac:picMkLst>
          </pc:picChg>
        </pc:sldLayoutChg>
        <pc:sldLayoutChg chg="addSp delSp modSp mod">
          <pc:chgData name="Jae Chung" userId="95f87405-8f7d-4a23-8f85-7ab65ea213d7" providerId="ADAL" clId="{80B6C441-885D-9248-967C-F5E889F08E25}" dt="2025-03-17T20:55:04.563" v="69" actId="1076"/>
          <pc:sldLayoutMkLst>
            <pc:docMk/>
            <pc:sldMasterMk cId="4140400327" sldId="2147483660"/>
            <pc:sldLayoutMk cId="2997947936" sldId="2147483688"/>
          </pc:sldLayoutMkLst>
          <pc:spChg chg="add mod">
            <ac:chgData name="Jae Chung" userId="95f87405-8f7d-4a23-8f85-7ab65ea213d7" providerId="ADAL" clId="{80B6C441-885D-9248-967C-F5E889F08E25}" dt="2025-03-17T20:55:04.563" v="69" actId="1076"/>
            <ac:spMkLst>
              <pc:docMk/>
              <pc:sldMasterMk cId="4140400327" sldId="2147483660"/>
              <pc:sldLayoutMk cId="2997947936" sldId="2147483688"/>
              <ac:spMk id="6" creationId="{E3D6E297-1566-FBE1-84E3-EF490FCD1DD5}"/>
            </ac:spMkLst>
          </pc:spChg>
          <pc:picChg chg="add mod">
            <ac:chgData name="Jae Chung" userId="95f87405-8f7d-4a23-8f85-7ab65ea213d7" providerId="ADAL" clId="{80B6C441-885D-9248-967C-F5E889F08E25}" dt="2025-03-17T20:54:24.568" v="56" actId="167"/>
            <ac:picMkLst>
              <pc:docMk/>
              <pc:sldMasterMk cId="4140400327" sldId="2147483660"/>
              <pc:sldLayoutMk cId="2997947936" sldId="2147483688"/>
              <ac:picMk id="2" creationId="{EBCC6489-BFF9-0788-76D4-16287334FFF0}"/>
            </ac:picMkLst>
          </pc:picChg>
          <pc:picChg chg="del mod">
            <ac:chgData name="Jae Chung" userId="95f87405-8f7d-4a23-8f85-7ab65ea213d7" providerId="ADAL" clId="{80B6C441-885D-9248-967C-F5E889F08E25}" dt="2025-03-17T20:54:25.669" v="58" actId="478"/>
            <ac:picMkLst>
              <pc:docMk/>
              <pc:sldMasterMk cId="4140400327" sldId="2147483660"/>
              <pc:sldLayoutMk cId="2997947936" sldId="2147483688"/>
              <ac:picMk id="5" creationId="{11DC985D-E4B8-DFD7-49C9-C7D8D2AF61F2}"/>
            </ac:picMkLst>
          </pc:picChg>
        </pc:sldLayoutChg>
      </pc:sldMasterChg>
    </pc:docChg>
  </pc:docChgLst>
  <pc:docChgLst>
    <pc:chgData name="Evan Burnett" userId="S::eburnett@cmrignite.com::e7ddc957-da61-42ca-9888-6105684849d3" providerId="AD" clId="Web-{7FCD9B1F-56F3-F9AD-7207-5187ADCC00BC}"/>
    <pc:docChg chg="modSld">
      <pc:chgData name="Evan Burnett" userId="S::eburnett@cmrignite.com::e7ddc957-da61-42ca-9888-6105684849d3" providerId="AD" clId="Web-{7FCD9B1F-56F3-F9AD-7207-5187ADCC00BC}" dt="2024-06-04T20:27:34.082" v="33"/>
      <pc:docMkLst>
        <pc:docMk/>
      </pc:docMkLst>
      <pc:sldChg chg="delSp modSp">
        <pc:chgData name="Evan Burnett" userId="S::eburnett@cmrignite.com::e7ddc957-da61-42ca-9888-6105684849d3" providerId="AD" clId="Web-{7FCD9B1F-56F3-F9AD-7207-5187ADCC00BC}" dt="2024-06-04T20:27:34.082" v="33"/>
        <pc:sldMkLst>
          <pc:docMk/>
          <pc:sldMk cId="823712094" sldId="261"/>
        </pc:sldMkLst>
      </pc:sldChg>
      <pc:sldChg chg="modSp">
        <pc:chgData name="Evan Burnett" userId="S::eburnett@cmrignite.com::e7ddc957-da61-42ca-9888-6105684849d3" providerId="AD" clId="Web-{7FCD9B1F-56F3-F9AD-7207-5187ADCC00BC}" dt="2024-06-04T20:26:47.065" v="26"/>
        <pc:sldMkLst>
          <pc:docMk/>
          <pc:sldMk cId="2455727387" sldId="265"/>
        </pc:sldMkLst>
      </pc:sldChg>
    </pc:docChg>
  </pc:docChgLst>
  <pc:docChgLst>
    <pc:chgData name="Jae Chung" userId="95f87405-8f7d-4a23-8f85-7ab65ea213d7" providerId="ADAL" clId="{E6A4552C-1FC9-E640-84A7-079B938FC3C7}"/>
    <pc:docChg chg="undo custSel modSld modMainMaster">
      <pc:chgData name="Jae Chung" userId="95f87405-8f7d-4a23-8f85-7ab65ea213d7" providerId="ADAL" clId="{E6A4552C-1FC9-E640-84A7-079B938FC3C7}" dt="2025-03-17T20:37:15.496" v="79" actId="1076"/>
      <pc:docMkLst>
        <pc:docMk/>
      </pc:docMkLst>
      <pc:sldChg chg="addSp delSp modSp mod">
        <pc:chgData name="Jae Chung" userId="95f87405-8f7d-4a23-8f85-7ab65ea213d7" providerId="ADAL" clId="{E6A4552C-1FC9-E640-84A7-079B938FC3C7}" dt="2025-03-17T20:37:06.149" v="77" actId="1037"/>
        <pc:sldMkLst>
          <pc:docMk/>
          <pc:sldMk cId="823712094" sldId="261"/>
        </pc:sldMkLst>
        <pc:spChg chg="add mod">
          <ac:chgData name="Jae Chung" userId="95f87405-8f7d-4a23-8f85-7ab65ea213d7" providerId="ADAL" clId="{E6A4552C-1FC9-E640-84A7-079B938FC3C7}" dt="2025-03-17T20:37:06.149" v="77" actId="1037"/>
          <ac:spMkLst>
            <pc:docMk/>
            <pc:sldMk cId="823712094" sldId="261"/>
            <ac:spMk id="2" creationId="{5E5766BE-4255-4CAA-B578-0B135A6214FD}"/>
          </ac:spMkLst>
        </pc:spChg>
        <pc:spChg chg="del">
          <ac:chgData name="Jae Chung" userId="95f87405-8f7d-4a23-8f85-7ab65ea213d7" providerId="ADAL" clId="{E6A4552C-1FC9-E640-84A7-079B938FC3C7}" dt="2025-03-17T19:39:03.202" v="71" actId="478"/>
          <ac:spMkLst>
            <pc:docMk/>
            <pc:sldMk cId="823712094" sldId="261"/>
            <ac:spMk id="5" creationId="{57E1C384-51EC-ABBE-9B1E-61F98285A759}"/>
          </ac:spMkLst>
        </pc:spChg>
      </pc:sldChg>
      <pc:sldChg chg="delSp modSp mod">
        <pc:chgData name="Jae Chung" userId="95f87405-8f7d-4a23-8f85-7ab65ea213d7" providerId="ADAL" clId="{E6A4552C-1FC9-E640-84A7-079B938FC3C7}" dt="2025-03-04T00:27:01.968" v="70" actId="14100"/>
        <pc:sldMkLst>
          <pc:docMk/>
          <pc:sldMk cId="2455727387" sldId="265"/>
        </pc:sldMkLst>
        <pc:spChg chg="mod">
          <ac:chgData name="Jae Chung" userId="95f87405-8f7d-4a23-8f85-7ab65ea213d7" providerId="ADAL" clId="{E6A4552C-1FC9-E640-84A7-079B938FC3C7}" dt="2025-03-04T00:26:22.997" v="66" actId="403"/>
          <ac:spMkLst>
            <pc:docMk/>
            <pc:sldMk cId="2455727387" sldId="265"/>
            <ac:spMk id="2" creationId="{D91B5248-D2FE-1F92-CD29-FBFDA9C1161F}"/>
          </ac:spMkLst>
        </pc:spChg>
        <pc:spChg chg="mod">
          <ac:chgData name="Jae Chung" userId="95f87405-8f7d-4a23-8f85-7ab65ea213d7" providerId="ADAL" clId="{E6A4552C-1FC9-E640-84A7-079B938FC3C7}" dt="2025-03-04T00:27:01.968" v="70" actId="14100"/>
          <ac:spMkLst>
            <pc:docMk/>
            <pc:sldMk cId="2455727387" sldId="265"/>
            <ac:spMk id="3" creationId="{D0E951F2-1A64-12BA-E722-DA3078DCB730}"/>
          </ac:spMkLst>
        </pc:spChg>
        <pc:picChg chg="mod">
          <ac:chgData name="Jae Chung" userId="95f87405-8f7d-4a23-8f85-7ab65ea213d7" providerId="ADAL" clId="{E6A4552C-1FC9-E640-84A7-079B938FC3C7}" dt="2025-03-04T00:26:27.348" v="68" actId="1076"/>
          <ac:picMkLst>
            <pc:docMk/>
            <pc:sldMk cId="2455727387" sldId="265"/>
            <ac:picMk id="8" creationId="{2479A68D-87CF-761D-EDFB-8EB04E2BCCD2}"/>
          </ac:picMkLst>
        </pc:picChg>
      </pc:sldChg>
      <pc:sldMasterChg chg="modSldLayout">
        <pc:chgData name="Jae Chung" userId="95f87405-8f7d-4a23-8f85-7ab65ea213d7" providerId="ADAL" clId="{E6A4552C-1FC9-E640-84A7-079B938FC3C7}" dt="2025-03-17T20:37:15.496" v="79" actId="1076"/>
        <pc:sldMasterMkLst>
          <pc:docMk/>
          <pc:sldMasterMk cId="4140400327" sldId="2147483660"/>
        </pc:sldMasterMkLst>
        <pc:sldLayoutChg chg="modSp mod">
          <pc:chgData name="Jae Chung" userId="95f87405-8f7d-4a23-8f85-7ab65ea213d7" providerId="ADAL" clId="{E6A4552C-1FC9-E640-84A7-079B938FC3C7}" dt="2025-03-17T20:37:15.496" v="79" actId="1076"/>
          <pc:sldLayoutMkLst>
            <pc:docMk/>
            <pc:sldMasterMk cId="4140400327" sldId="2147483660"/>
            <pc:sldLayoutMk cId="2997947936" sldId="2147483688"/>
          </pc:sldLayoutMkLst>
          <pc:spChg chg="mod">
            <ac:chgData name="Jae Chung" userId="95f87405-8f7d-4a23-8f85-7ab65ea213d7" providerId="ADAL" clId="{E6A4552C-1FC9-E640-84A7-079B938FC3C7}" dt="2025-03-17T20:37:15.496" v="79" actId="1076"/>
            <ac:spMkLst>
              <pc:docMk/>
              <pc:sldMasterMk cId="4140400327" sldId="2147483660"/>
              <pc:sldLayoutMk cId="2997947936" sldId="2147483688"/>
              <ac:spMk id="4" creationId="{756578FF-C9B8-55C5-2991-94CC86F9B9EE}"/>
            </ac:spMkLst>
          </pc:spChg>
        </pc:sldLayoutChg>
      </pc:sldMasterChg>
    </pc:docChg>
  </pc:docChgLst>
  <pc:docChgLst>
    <pc:chgData name="Chaji Yang" userId="4e6a9ab4-4bf5-4d72-838b-d3789445bf9a" providerId="ADAL" clId="{B92D2AEE-95C8-EC45-A51D-BC3541E749CB}"/>
    <pc:docChg chg="undo custSel delSld modSld modMainMaster modNotesMaster modHandout">
      <pc:chgData name="Chaji Yang" userId="4e6a9ab4-4bf5-4d72-838b-d3789445bf9a" providerId="ADAL" clId="{B92D2AEE-95C8-EC45-A51D-BC3541E749CB}" dt="2024-05-29T16:49:32.075" v="272" actId="1036"/>
      <pc:docMkLst>
        <pc:docMk/>
      </pc:docMkLst>
      <pc:sldChg chg="addSp delSp modSp mod">
        <pc:chgData name="Chaji Yang" userId="4e6a9ab4-4bf5-4d72-838b-d3789445bf9a" providerId="ADAL" clId="{B92D2AEE-95C8-EC45-A51D-BC3541E749CB}" dt="2024-05-29T16:49:32.075" v="272" actId="1036"/>
        <pc:sldMkLst>
          <pc:docMk/>
          <pc:sldMk cId="823712094" sldId="261"/>
        </pc:sldMkLst>
      </pc:sldChg>
      <pc:sldChg chg="modSp mod">
        <pc:chgData name="Chaji Yang" userId="4e6a9ab4-4bf5-4d72-838b-d3789445bf9a" providerId="ADAL" clId="{B92D2AEE-95C8-EC45-A51D-BC3541E749CB}" dt="2024-05-17T23:09:43.656" v="65" actId="1036"/>
        <pc:sldMkLst>
          <pc:docMk/>
          <pc:sldMk cId="2455727387" sldId="265"/>
        </pc:sldMkLst>
      </pc:sldChg>
      <pc:sldChg chg="del">
        <pc:chgData name="Chaji Yang" userId="4e6a9ab4-4bf5-4d72-838b-d3789445bf9a" providerId="ADAL" clId="{B92D2AEE-95C8-EC45-A51D-BC3541E749CB}" dt="2024-05-29T16:47:54.545" v="247" actId="2696"/>
        <pc:sldMkLst>
          <pc:docMk/>
          <pc:sldMk cId="3348279116" sldId="266"/>
        </pc:sldMkLst>
      </pc:sldChg>
      <pc:sldChg chg="del">
        <pc:chgData name="Chaji Yang" userId="4e6a9ab4-4bf5-4d72-838b-d3789445bf9a" providerId="ADAL" clId="{B92D2AEE-95C8-EC45-A51D-BC3541E749CB}" dt="2024-05-29T16:47:52.659" v="246" actId="2696"/>
        <pc:sldMkLst>
          <pc:docMk/>
          <pc:sldMk cId="3997843790" sldId="267"/>
        </pc:sldMkLst>
      </pc:sldChg>
      <pc:sldMasterChg chg="delSldLayout modSldLayout">
        <pc:chgData name="Chaji Yang" userId="4e6a9ab4-4bf5-4d72-838b-d3789445bf9a" providerId="ADAL" clId="{B92D2AEE-95C8-EC45-A51D-BC3541E749CB}" dt="2024-05-29T16:49:20.586" v="263" actId="14100"/>
        <pc:sldMasterMkLst>
          <pc:docMk/>
          <pc:sldMasterMk cId="4140400327" sldId="2147483660"/>
        </pc:sldMasterMkLst>
        <pc:sldLayoutChg chg="del">
          <pc:chgData name="Chaji Yang" userId="4e6a9ab4-4bf5-4d72-838b-d3789445bf9a" providerId="ADAL" clId="{B92D2AEE-95C8-EC45-A51D-BC3541E749CB}" dt="2024-05-17T22:52:34.422" v="7" actId="2696"/>
          <pc:sldLayoutMkLst>
            <pc:docMk/>
            <pc:sldMasterMk cId="4140400327" sldId="2147483660"/>
            <pc:sldLayoutMk cId="2776218478" sldId="2147483663"/>
          </pc:sldLayoutMkLst>
        </pc:sldLayoutChg>
        <pc:sldLayoutChg chg="del">
          <pc:chgData name="Chaji Yang" userId="4e6a9ab4-4bf5-4d72-838b-d3789445bf9a" providerId="ADAL" clId="{B92D2AEE-95C8-EC45-A51D-BC3541E749CB}" dt="2024-05-17T22:52:32.568" v="4" actId="2696"/>
          <pc:sldLayoutMkLst>
            <pc:docMk/>
            <pc:sldMasterMk cId="4140400327" sldId="2147483660"/>
            <pc:sldLayoutMk cId="2234091069" sldId="2147483675"/>
          </pc:sldLayoutMkLst>
        </pc:sldLayoutChg>
        <pc:sldLayoutChg chg="del">
          <pc:chgData name="Chaji Yang" userId="4e6a9ab4-4bf5-4d72-838b-d3789445bf9a" providerId="ADAL" clId="{B92D2AEE-95C8-EC45-A51D-BC3541E749CB}" dt="2024-05-17T22:52:34.411" v="5" actId="2696"/>
          <pc:sldLayoutMkLst>
            <pc:docMk/>
            <pc:sldMasterMk cId="4140400327" sldId="2147483660"/>
            <pc:sldLayoutMk cId="3822337829" sldId="2147483682"/>
          </pc:sldLayoutMkLst>
        </pc:sldLayoutChg>
        <pc:sldLayoutChg chg="addSp delSp modSp mod">
          <pc:chgData name="Chaji Yang" userId="4e6a9ab4-4bf5-4d72-838b-d3789445bf9a" providerId="ADAL" clId="{B92D2AEE-95C8-EC45-A51D-BC3541E749CB}" dt="2024-05-17T23:24:45.742" v="141" actId="962"/>
          <pc:sldLayoutMkLst>
            <pc:docMk/>
            <pc:sldMasterMk cId="4140400327" sldId="2147483660"/>
            <pc:sldLayoutMk cId="403240860" sldId="2147483683"/>
          </pc:sldLayoutMkLst>
        </pc:sldLayoutChg>
        <pc:sldLayoutChg chg="del">
          <pc:chgData name="Chaji Yang" userId="4e6a9ab4-4bf5-4d72-838b-d3789445bf9a" providerId="ADAL" clId="{B92D2AEE-95C8-EC45-A51D-BC3541E749CB}" dt="2024-05-17T22:52:26.457" v="2" actId="2696"/>
          <pc:sldLayoutMkLst>
            <pc:docMk/>
            <pc:sldMasterMk cId="4140400327" sldId="2147483660"/>
            <pc:sldLayoutMk cId="865189385" sldId="2147483684"/>
          </pc:sldLayoutMkLst>
        </pc:sldLayoutChg>
        <pc:sldLayoutChg chg="del">
          <pc:chgData name="Chaji Yang" userId="4e6a9ab4-4bf5-4d72-838b-d3789445bf9a" providerId="ADAL" clId="{B92D2AEE-95C8-EC45-A51D-BC3541E749CB}" dt="2024-05-17T22:52:34.414" v="6" actId="2696"/>
          <pc:sldLayoutMkLst>
            <pc:docMk/>
            <pc:sldMasterMk cId="4140400327" sldId="2147483660"/>
            <pc:sldLayoutMk cId="618309346" sldId="2147483685"/>
          </pc:sldLayoutMkLst>
        </pc:sldLayoutChg>
        <pc:sldLayoutChg chg="del">
          <pc:chgData name="Chaji Yang" userId="4e6a9ab4-4bf5-4d72-838b-d3789445bf9a" providerId="ADAL" clId="{B92D2AEE-95C8-EC45-A51D-BC3541E749CB}" dt="2024-05-17T22:52:28.453" v="3" actId="2696"/>
          <pc:sldLayoutMkLst>
            <pc:docMk/>
            <pc:sldMasterMk cId="4140400327" sldId="2147483660"/>
            <pc:sldLayoutMk cId="3244585856" sldId="2147483687"/>
          </pc:sldLayoutMkLst>
        </pc:sldLayoutChg>
        <pc:sldLayoutChg chg="addSp delSp modSp mod">
          <pc:chgData name="Chaji Yang" userId="4e6a9ab4-4bf5-4d72-838b-d3789445bf9a" providerId="ADAL" clId="{B92D2AEE-95C8-EC45-A51D-BC3541E749CB}" dt="2024-05-29T16:49:20.586" v="263" actId="14100"/>
          <pc:sldLayoutMkLst>
            <pc:docMk/>
            <pc:sldMasterMk cId="4140400327" sldId="2147483660"/>
            <pc:sldLayoutMk cId="2997947936" sldId="2147483688"/>
          </pc:sldLayoutMkLst>
        </pc:sldLayoutChg>
      </pc:sldMasterChg>
    </pc:docChg>
  </pc:docChgLst>
  <pc:docChgLst>
    <pc:chgData name="Chaji Yang" userId="4e6a9ab4-4bf5-4d72-838b-d3789445bf9a" providerId="ADAL" clId="{2D9F5345-7A41-BF4A-8D14-9F5213885FB3}"/>
    <pc:docChg chg="modSld">
      <pc:chgData name="Chaji Yang" userId="4e6a9ab4-4bf5-4d72-838b-d3789445bf9a" providerId="ADAL" clId="{2D9F5345-7A41-BF4A-8D14-9F5213885FB3}" dt="2025-03-04T00:50:45.281" v="35" actId="962"/>
      <pc:docMkLst>
        <pc:docMk/>
      </pc:docMkLst>
      <pc:sldChg chg="modSp mod">
        <pc:chgData name="Chaji Yang" userId="4e6a9ab4-4bf5-4d72-838b-d3789445bf9a" providerId="ADAL" clId="{2D9F5345-7A41-BF4A-8D14-9F5213885FB3}" dt="2025-03-04T00:50:45.281" v="35" actId="962"/>
        <pc:sldMkLst>
          <pc:docMk/>
          <pc:sldMk cId="2455727387" sldId="265"/>
        </pc:sldMkLst>
        <pc:picChg chg="mod">
          <ac:chgData name="Chaji Yang" userId="4e6a9ab4-4bf5-4d72-838b-d3789445bf9a" providerId="ADAL" clId="{2D9F5345-7A41-BF4A-8D14-9F5213885FB3}" dt="2025-03-04T00:50:45.281" v="35" actId="962"/>
          <ac:picMkLst>
            <pc:docMk/>
            <pc:sldMk cId="2455727387" sldId="265"/>
            <ac:picMk id="8" creationId="{2479A68D-87CF-761D-EDFB-8EB04E2BCCD2}"/>
          </ac:picMkLst>
        </pc:picChg>
      </pc:sldChg>
    </pc:docChg>
  </pc:docChgLst>
  <pc:docChgLst>
    <pc:chgData name="Guest User" userId="S::urn:spo:anon#951755022896493ee45c5f4d23bfc042e54d7a142900f5e589fb9e8c3854895d::" providerId="AD" clId="Web-{18E69207-30B2-E75D-2CE0-FBC65F90F4B8}"/>
    <pc:docChg chg="addSld">
      <pc:chgData name="Guest User" userId="S::urn:spo:anon#951755022896493ee45c5f4d23bfc042e54d7a142900f5e589fb9e8c3854895d::" providerId="AD" clId="Web-{18E69207-30B2-E75D-2CE0-FBC65F90F4B8}" dt="2024-05-29T16:45:14.765" v="1"/>
      <pc:docMkLst>
        <pc:docMk/>
      </pc:docMkLst>
      <pc:sldChg chg="add replId">
        <pc:chgData name="Guest User" userId="S::urn:spo:anon#951755022896493ee45c5f4d23bfc042e54d7a142900f5e589fb9e8c3854895d::" providerId="AD" clId="Web-{18E69207-30B2-E75D-2CE0-FBC65F90F4B8}" dt="2024-05-29T16:45:03.733" v="0"/>
        <pc:sldMkLst>
          <pc:docMk/>
          <pc:sldMk cId="3348279116" sldId="266"/>
        </pc:sldMkLst>
      </pc:sldChg>
      <pc:sldChg chg="add replId">
        <pc:chgData name="Guest User" userId="S::urn:spo:anon#951755022896493ee45c5f4d23bfc042e54d7a142900f5e589fb9e8c3854895d::" providerId="AD" clId="Web-{18E69207-30B2-E75D-2CE0-FBC65F90F4B8}" dt="2024-05-29T16:45:14.765" v="1"/>
        <pc:sldMkLst>
          <pc:docMk/>
          <pc:sldMk cId="3997843790" sldId="267"/>
        </pc:sldMkLst>
      </pc:sldChg>
    </pc:docChg>
  </pc:docChgLst>
  <pc:docChgLst>
    <pc:chgData name="Woojung Hwang" userId="2f48344a-4cb6-44e2-85e0-9b0e9e1067a5" providerId="ADAL" clId="{6079065A-822E-F54E-B0AB-8CF8EA16D434}"/>
    <pc:docChg chg="undo custSel modSld modMainMaster">
      <pc:chgData name="Woojung Hwang" userId="2f48344a-4cb6-44e2-85e0-9b0e9e1067a5" providerId="ADAL" clId="{6079065A-822E-F54E-B0AB-8CF8EA16D434}" dt="2024-05-29T14:16:41.247" v="219" actId="20577"/>
      <pc:docMkLst>
        <pc:docMk/>
      </pc:docMkLst>
      <pc:sldChg chg="addSp delSp modSp mod">
        <pc:chgData name="Woojung Hwang" userId="2f48344a-4cb6-44e2-85e0-9b0e9e1067a5" providerId="ADAL" clId="{6079065A-822E-F54E-B0AB-8CF8EA16D434}" dt="2024-05-29T14:16:41.247" v="219" actId="20577"/>
        <pc:sldMkLst>
          <pc:docMk/>
          <pc:sldMk cId="823712094" sldId="261"/>
        </pc:sldMkLst>
      </pc:sldChg>
      <pc:sldMasterChg chg="modSldLayout">
        <pc:chgData name="Woojung Hwang" userId="2f48344a-4cb6-44e2-85e0-9b0e9e1067a5" providerId="ADAL" clId="{6079065A-822E-F54E-B0AB-8CF8EA16D434}" dt="2024-05-29T14:16:12.860" v="208"/>
        <pc:sldMasterMkLst>
          <pc:docMk/>
          <pc:sldMasterMk cId="4140400327" sldId="2147483660"/>
        </pc:sldMasterMkLst>
        <pc:sldLayoutChg chg="addSp delSp modSp mod">
          <pc:chgData name="Woojung Hwang" userId="2f48344a-4cb6-44e2-85e0-9b0e9e1067a5" providerId="ADAL" clId="{6079065A-822E-F54E-B0AB-8CF8EA16D434}" dt="2024-05-24T18:28:11.306" v="171" actId="21"/>
          <pc:sldLayoutMkLst>
            <pc:docMk/>
            <pc:sldMasterMk cId="4140400327" sldId="2147483660"/>
            <pc:sldLayoutMk cId="403240860" sldId="2147483683"/>
          </pc:sldLayoutMkLst>
        </pc:sldLayoutChg>
        <pc:sldLayoutChg chg="addSp delSp modSp mod">
          <pc:chgData name="Woojung Hwang" userId="2f48344a-4cb6-44e2-85e0-9b0e9e1067a5" providerId="ADAL" clId="{6079065A-822E-F54E-B0AB-8CF8EA16D434}" dt="2024-05-29T14:16:12.860" v="208"/>
          <pc:sldLayoutMkLst>
            <pc:docMk/>
            <pc:sldMasterMk cId="4140400327" sldId="2147483660"/>
            <pc:sldLayoutMk cId="2997947936" sldId="2147483688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602405E-9635-F560-56AA-769DA5A238F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708164-4E6A-9626-A380-6F43C444131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C475AE-C589-8246-8169-5A14D2336D3F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4DDBBC-9B4B-064C-3B5A-7826DA59E8F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7CC2C2-B951-7376-DEE8-4ABF90C6D67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27EAD4-A4BF-CD45-9CD2-0BDC938F21E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939806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1500D0-72D8-A74B-A730-A4432B86EAEF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6700" y="857250"/>
            <a:ext cx="9906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F20768-22C8-474B-B090-94F204D0CE9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909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86035" rtl="0" eaLnBrk="1" latinLnBrk="0" hangingPunct="1">
      <a:defRPr sz="769" kern="1200">
        <a:solidFill>
          <a:schemeClr val="tx1"/>
        </a:solidFill>
        <a:latin typeface="+mn-lt"/>
        <a:ea typeface="+mn-ea"/>
        <a:cs typeface="+mn-cs"/>
      </a:defRPr>
    </a:lvl1pPr>
    <a:lvl2pPr marL="293018" algn="l" defTabSz="586035" rtl="0" eaLnBrk="1" latinLnBrk="0" hangingPunct="1">
      <a:defRPr sz="769" kern="1200">
        <a:solidFill>
          <a:schemeClr val="tx1"/>
        </a:solidFill>
        <a:latin typeface="+mn-lt"/>
        <a:ea typeface="+mn-ea"/>
        <a:cs typeface="+mn-cs"/>
      </a:defRPr>
    </a:lvl2pPr>
    <a:lvl3pPr marL="586035" algn="l" defTabSz="586035" rtl="0" eaLnBrk="1" latinLnBrk="0" hangingPunct="1">
      <a:defRPr sz="769" kern="1200">
        <a:solidFill>
          <a:schemeClr val="tx1"/>
        </a:solidFill>
        <a:latin typeface="+mn-lt"/>
        <a:ea typeface="+mn-ea"/>
        <a:cs typeface="+mn-cs"/>
      </a:defRPr>
    </a:lvl3pPr>
    <a:lvl4pPr marL="879053" algn="l" defTabSz="586035" rtl="0" eaLnBrk="1" latinLnBrk="0" hangingPunct="1">
      <a:defRPr sz="769" kern="1200">
        <a:solidFill>
          <a:schemeClr val="tx1"/>
        </a:solidFill>
        <a:latin typeface="+mn-lt"/>
        <a:ea typeface="+mn-ea"/>
        <a:cs typeface="+mn-cs"/>
      </a:defRPr>
    </a:lvl4pPr>
    <a:lvl5pPr marL="1172072" algn="l" defTabSz="586035" rtl="0" eaLnBrk="1" latinLnBrk="0" hangingPunct="1">
      <a:defRPr sz="769" kern="1200">
        <a:solidFill>
          <a:schemeClr val="tx1"/>
        </a:solidFill>
        <a:latin typeface="+mn-lt"/>
        <a:ea typeface="+mn-ea"/>
        <a:cs typeface="+mn-cs"/>
      </a:defRPr>
    </a:lvl5pPr>
    <a:lvl6pPr marL="1465090" algn="l" defTabSz="586035" rtl="0" eaLnBrk="1" latinLnBrk="0" hangingPunct="1">
      <a:defRPr sz="769" kern="1200">
        <a:solidFill>
          <a:schemeClr val="tx1"/>
        </a:solidFill>
        <a:latin typeface="+mn-lt"/>
        <a:ea typeface="+mn-ea"/>
        <a:cs typeface="+mn-cs"/>
      </a:defRPr>
    </a:lvl6pPr>
    <a:lvl7pPr marL="1758107" algn="l" defTabSz="586035" rtl="0" eaLnBrk="1" latinLnBrk="0" hangingPunct="1">
      <a:defRPr sz="769" kern="1200">
        <a:solidFill>
          <a:schemeClr val="tx1"/>
        </a:solidFill>
        <a:latin typeface="+mn-lt"/>
        <a:ea typeface="+mn-ea"/>
        <a:cs typeface="+mn-cs"/>
      </a:defRPr>
    </a:lvl7pPr>
    <a:lvl8pPr marL="2051125" algn="l" defTabSz="586035" rtl="0" eaLnBrk="1" latinLnBrk="0" hangingPunct="1">
      <a:defRPr sz="769" kern="1200">
        <a:solidFill>
          <a:schemeClr val="tx1"/>
        </a:solidFill>
        <a:latin typeface="+mn-lt"/>
        <a:ea typeface="+mn-ea"/>
        <a:cs typeface="+mn-cs"/>
      </a:defRPr>
    </a:lvl8pPr>
    <a:lvl9pPr marL="2344143" algn="l" defTabSz="586035" rtl="0" eaLnBrk="1" latinLnBrk="0" hangingPunct="1">
      <a:defRPr sz="76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w/Tagline_Section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829E45B-05E0-662E-92FF-795ED15FCB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4542" t="28016" r="24536"/>
          <a:stretch/>
        </p:blipFill>
        <p:spPr>
          <a:xfrm>
            <a:off x="-1" y="-1"/>
            <a:ext cx="3429001" cy="4148421"/>
          </a:xfrm>
          <a:prstGeom prst="rect">
            <a:avLst/>
          </a:prstGeom>
        </p:spPr>
      </p:pic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7DC2E9B4-E42F-D2B7-426B-69E5A26D1F7E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485515" y="529270"/>
            <a:ext cx="2457966" cy="2457966"/>
          </a:xfrm>
          <a:prstGeom prst="ellipse">
            <a:avLst/>
          </a:prstGeom>
          <a:pattFill prst="lgCheck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408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_No Menu w/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BCC6489-BFF9-0788-76D4-16287334FF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8605" y="147126"/>
            <a:ext cx="2891790" cy="2891790"/>
          </a:xfrm>
          <a:prstGeom prst="rect">
            <a:avLst/>
          </a:prstGeom>
        </p:spPr>
      </p:pic>
      <p:pic>
        <p:nvPicPr>
          <p:cNvPr id="3" name="Picture 2" descr="A blue rectangular object">
            <a:extLst>
              <a:ext uri="{FF2B5EF4-FFF2-40B4-BE49-F238E27FC236}">
                <a16:creationId xmlns:a16="http://schemas.microsoft.com/office/drawing/2014/main" id="{0A68392B-76E2-4FE7-6E28-EDC35F9598E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498275"/>
            <a:ext cx="3429000" cy="2502725"/>
          </a:xfrm>
          <a:prstGeom prst="rect">
            <a:avLst/>
          </a:prstGeom>
        </p:spPr>
      </p:pic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E3D6E297-1566-FBE1-84E3-EF490FCD1DD5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434277" y="303435"/>
            <a:ext cx="2560445" cy="2560445"/>
          </a:xfrm>
          <a:prstGeom prst="ellipse">
            <a:avLst/>
          </a:prstGeom>
          <a:pattFill prst="lgCheck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947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5745" y="425982"/>
            <a:ext cx="2957513" cy="15464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5745" y="2129896"/>
            <a:ext cx="2957513" cy="50765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0400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8" r:id="rId2"/>
  </p:sldLayoutIdLst>
  <p:hf sldNum="0" hdr="0" ftr="0" dt="0"/>
  <p:txStyles>
    <p:titleStyle>
      <a:lvl1pPr algn="l" defTabSz="320067" rtl="0" eaLnBrk="1" latinLnBrk="0" hangingPunct="1">
        <a:lnSpc>
          <a:spcPct val="90000"/>
        </a:lnSpc>
        <a:spcBef>
          <a:spcPct val="0"/>
        </a:spcBef>
        <a:buNone/>
        <a:defRPr sz="1600" b="1" kern="1200">
          <a:solidFill>
            <a:sysClr val="windowText" lastClr="000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320067" rtl="0" eaLnBrk="1" latinLnBrk="0" hangingPunct="1">
        <a:lnSpc>
          <a:spcPct val="90000"/>
        </a:lnSpc>
        <a:spcBef>
          <a:spcPts val="165"/>
        </a:spcBef>
        <a:buFont typeface="Arial" panose="020B0604020202020204" pitchFamily="34" charset="0"/>
        <a:buNone/>
        <a:defRPr sz="8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60034" indent="0" algn="l" defTabSz="320067" rtl="0" eaLnBrk="1" latinLnBrk="0" hangingPunct="1">
        <a:lnSpc>
          <a:spcPct val="90000"/>
        </a:lnSpc>
        <a:spcBef>
          <a:spcPts val="165"/>
        </a:spcBef>
        <a:buFont typeface="Arial" panose="020B0604020202020204" pitchFamily="34" charset="0"/>
        <a:buNone/>
        <a:defRPr sz="8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320067" indent="0" algn="l" defTabSz="320067" rtl="0" eaLnBrk="1" latinLnBrk="0" hangingPunct="1">
        <a:lnSpc>
          <a:spcPct val="90000"/>
        </a:lnSpc>
        <a:spcBef>
          <a:spcPts val="165"/>
        </a:spcBef>
        <a:buFont typeface="Arial" panose="020B0604020202020204" pitchFamily="34" charset="0"/>
        <a:buNone/>
        <a:defRPr sz="8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480101" indent="0" algn="l" defTabSz="320067" rtl="0" eaLnBrk="1" latinLnBrk="0" hangingPunct="1">
        <a:lnSpc>
          <a:spcPct val="90000"/>
        </a:lnSpc>
        <a:spcBef>
          <a:spcPts val="165"/>
        </a:spcBef>
        <a:buFont typeface="Arial" panose="020B0604020202020204" pitchFamily="34" charset="0"/>
        <a:buNone/>
        <a:defRPr sz="8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640135" indent="0" algn="l" defTabSz="320067" rtl="0" eaLnBrk="1" latinLnBrk="0" hangingPunct="1">
        <a:lnSpc>
          <a:spcPct val="90000"/>
        </a:lnSpc>
        <a:spcBef>
          <a:spcPts val="165"/>
        </a:spcBef>
        <a:buFont typeface="Arial" panose="020B0604020202020204" pitchFamily="34" charset="0"/>
        <a:buNone/>
        <a:defRPr sz="8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880185" indent="-80017" algn="l" defTabSz="320067" rtl="0" eaLnBrk="1" latinLnBrk="0" hangingPunct="1">
        <a:lnSpc>
          <a:spcPct val="90000"/>
        </a:lnSpc>
        <a:spcBef>
          <a:spcPts val="175"/>
        </a:spcBef>
        <a:buFont typeface="Arial" panose="020B0604020202020204" pitchFamily="34" charset="0"/>
        <a:buChar char="•"/>
        <a:defRPr sz="630" kern="1200">
          <a:solidFill>
            <a:schemeClr val="tx1"/>
          </a:solidFill>
          <a:latin typeface="+mn-lt"/>
          <a:ea typeface="+mn-ea"/>
          <a:cs typeface="+mn-cs"/>
        </a:defRPr>
      </a:lvl6pPr>
      <a:lvl7pPr marL="1040219" indent="-80017" algn="l" defTabSz="320067" rtl="0" eaLnBrk="1" latinLnBrk="0" hangingPunct="1">
        <a:lnSpc>
          <a:spcPct val="90000"/>
        </a:lnSpc>
        <a:spcBef>
          <a:spcPts val="175"/>
        </a:spcBef>
        <a:buFont typeface="Arial" panose="020B0604020202020204" pitchFamily="34" charset="0"/>
        <a:buChar char="•"/>
        <a:defRPr sz="630" kern="1200">
          <a:solidFill>
            <a:schemeClr val="tx1"/>
          </a:solidFill>
          <a:latin typeface="+mn-lt"/>
          <a:ea typeface="+mn-ea"/>
          <a:cs typeface="+mn-cs"/>
        </a:defRPr>
      </a:lvl7pPr>
      <a:lvl8pPr marL="1200253" indent="-80017" algn="l" defTabSz="320067" rtl="0" eaLnBrk="1" latinLnBrk="0" hangingPunct="1">
        <a:lnSpc>
          <a:spcPct val="90000"/>
        </a:lnSpc>
        <a:spcBef>
          <a:spcPts val="175"/>
        </a:spcBef>
        <a:buFont typeface="Arial" panose="020B0604020202020204" pitchFamily="34" charset="0"/>
        <a:buChar char="•"/>
        <a:defRPr sz="630" kern="1200">
          <a:solidFill>
            <a:schemeClr val="tx1"/>
          </a:solidFill>
          <a:latin typeface="+mn-lt"/>
          <a:ea typeface="+mn-ea"/>
          <a:cs typeface="+mn-cs"/>
        </a:defRPr>
      </a:lvl8pPr>
      <a:lvl9pPr marL="1360287" indent="-80017" algn="l" defTabSz="320067" rtl="0" eaLnBrk="1" latinLnBrk="0" hangingPunct="1">
        <a:lnSpc>
          <a:spcPct val="90000"/>
        </a:lnSpc>
        <a:spcBef>
          <a:spcPts val="175"/>
        </a:spcBef>
        <a:buFont typeface="Arial" panose="020B0604020202020204" pitchFamily="34" charset="0"/>
        <a:buChar char="•"/>
        <a:defRPr sz="6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0067" rtl="0" eaLnBrk="1" latinLnBrk="0" hangingPunct="1">
        <a:defRPr sz="630" kern="1200">
          <a:solidFill>
            <a:schemeClr val="tx1"/>
          </a:solidFill>
          <a:latin typeface="+mn-lt"/>
          <a:ea typeface="+mn-ea"/>
          <a:cs typeface="+mn-cs"/>
        </a:defRPr>
      </a:lvl1pPr>
      <a:lvl2pPr marL="160034" algn="l" defTabSz="320067" rtl="0" eaLnBrk="1" latinLnBrk="0" hangingPunct="1">
        <a:defRPr sz="630" kern="1200">
          <a:solidFill>
            <a:schemeClr val="tx1"/>
          </a:solidFill>
          <a:latin typeface="+mn-lt"/>
          <a:ea typeface="+mn-ea"/>
          <a:cs typeface="+mn-cs"/>
        </a:defRPr>
      </a:lvl2pPr>
      <a:lvl3pPr marL="320067" algn="l" defTabSz="320067" rtl="0" eaLnBrk="1" latinLnBrk="0" hangingPunct="1">
        <a:defRPr sz="630" kern="1200">
          <a:solidFill>
            <a:schemeClr val="tx1"/>
          </a:solidFill>
          <a:latin typeface="+mn-lt"/>
          <a:ea typeface="+mn-ea"/>
          <a:cs typeface="+mn-cs"/>
        </a:defRPr>
      </a:lvl3pPr>
      <a:lvl4pPr marL="480101" algn="l" defTabSz="320067" rtl="0" eaLnBrk="1" latinLnBrk="0" hangingPunct="1">
        <a:defRPr sz="630" kern="1200">
          <a:solidFill>
            <a:schemeClr val="tx1"/>
          </a:solidFill>
          <a:latin typeface="+mn-lt"/>
          <a:ea typeface="+mn-ea"/>
          <a:cs typeface="+mn-cs"/>
        </a:defRPr>
      </a:lvl4pPr>
      <a:lvl5pPr marL="640135" algn="l" defTabSz="320067" rtl="0" eaLnBrk="1" latinLnBrk="0" hangingPunct="1">
        <a:defRPr sz="630" kern="1200">
          <a:solidFill>
            <a:schemeClr val="tx1"/>
          </a:solidFill>
          <a:latin typeface="+mn-lt"/>
          <a:ea typeface="+mn-ea"/>
          <a:cs typeface="+mn-cs"/>
        </a:defRPr>
      </a:lvl5pPr>
      <a:lvl6pPr marL="800169" algn="l" defTabSz="320067" rtl="0" eaLnBrk="1" latinLnBrk="0" hangingPunct="1">
        <a:defRPr sz="630" kern="1200">
          <a:solidFill>
            <a:schemeClr val="tx1"/>
          </a:solidFill>
          <a:latin typeface="+mn-lt"/>
          <a:ea typeface="+mn-ea"/>
          <a:cs typeface="+mn-cs"/>
        </a:defRPr>
      </a:lvl6pPr>
      <a:lvl7pPr marL="960202" algn="l" defTabSz="320067" rtl="0" eaLnBrk="1" latinLnBrk="0" hangingPunct="1">
        <a:defRPr sz="630" kern="1200">
          <a:solidFill>
            <a:schemeClr val="tx1"/>
          </a:solidFill>
          <a:latin typeface="+mn-lt"/>
          <a:ea typeface="+mn-ea"/>
          <a:cs typeface="+mn-cs"/>
        </a:defRPr>
      </a:lvl7pPr>
      <a:lvl8pPr marL="1120236" algn="l" defTabSz="320067" rtl="0" eaLnBrk="1" latinLnBrk="0" hangingPunct="1">
        <a:defRPr sz="630" kern="1200">
          <a:solidFill>
            <a:schemeClr val="tx1"/>
          </a:solidFill>
          <a:latin typeface="+mn-lt"/>
          <a:ea typeface="+mn-ea"/>
          <a:cs typeface="+mn-cs"/>
        </a:defRPr>
      </a:lvl8pPr>
      <a:lvl9pPr marL="1280270" algn="l" defTabSz="320067" rtl="0" eaLnBrk="1" latinLnBrk="0" hangingPunct="1">
        <a:defRPr sz="6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2" userDrawn="1">
          <p15:clr>
            <a:srgbClr val="F26B43"/>
          </p15:clr>
        </p15:guide>
        <p15:guide id="2" pos="2088" userDrawn="1">
          <p15:clr>
            <a:srgbClr val="F26B43"/>
          </p15:clr>
        </p15:guide>
        <p15:guide id="3" orient="horz" pos="72" userDrawn="1">
          <p15:clr>
            <a:srgbClr val="F26B43"/>
          </p15:clr>
        </p15:guide>
        <p15:guide id="4" orient="horz" pos="4968" userDrawn="1">
          <p15:clr>
            <a:srgbClr val="F26B43"/>
          </p15:clr>
        </p15:guide>
        <p15:guide id="5" pos="216" userDrawn="1">
          <p15:clr>
            <a:srgbClr val="F26B43"/>
          </p15:clr>
        </p15:guide>
        <p15:guide id="6" pos="1944" userDrawn="1">
          <p15:clr>
            <a:srgbClr val="F26B43"/>
          </p15:clr>
        </p15:guide>
        <p15:guide id="7" orient="horz" pos="216" userDrawn="1">
          <p15:clr>
            <a:srgbClr val="F26B43"/>
          </p15:clr>
        </p15:guide>
        <p15:guide id="8" orient="horz" pos="482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263836DF-D6A2-D4C5-9730-AF4BB2CA7E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485515" y="529270"/>
            <a:ext cx="2457966" cy="2457966"/>
          </a:xfrm>
          <a:prstGeom prst="ellipse">
            <a:avLst/>
          </a:prstGeom>
          <a:pattFill prst="lgCheck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zh-CN" sz="120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91B5248-D2FE-1F92-CD29-FBFDA9C1161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42900" y="4553141"/>
            <a:ext cx="2971800" cy="79533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320067" rtl="0" eaLnBrk="1" fontAlgn="auto" latinLnBrk="0" hangingPunct="1">
              <a:lnSpc>
                <a:spcPct val="90000"/>
              </a:lnSpc>
              <a:spcBef>
                <a:spcPts val="16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sz="2200" b="1" i="0" u="none" strike="noStrike" kern="1200" cap="none" spc="0" normalizeH="0" baseline="0" dirty="0">
                <a:ln>
                  <a:noFill/>
                </a:ln>
                <a:solidFill>
                  <a:srgbClr val="00A4A4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为孩子们提供更多健康食品，就用SUN Bucks！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951F2-1A64-12BA-E722-DA3078DCB730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342899" y="5607634"/>
            <a:ext cx="2743201" cy="852525"/>
          </a:xfrm>
        </p:spPr>
        <p:txBody>
          <a:bodyPr/>
          <a:lstStyle/>
          <a:p>
            <a:pPr algn="l" rtl="0">
              <a:lnSpc>
                <a:spcPct val="100000"/>
              </a:lnSpc>
            </a:pPr>
            <a:r>
              <a:rPr lang="zh-CN" sz="1300" b="0" i="0" u="none" baseline="0" dirty="0"/>
              <a:t>该计划为符合条件的学龄儿童提供120美元的杂货福利，因此您可以在夏季为他们购买更多健康食品。 </a:t>
            </a:r>
          </a:p>
        </p:txBody>
      </p:sp>
      <p:pic>
        <p:nvPicPr>
          <p:cNvPr id="8" name="Picture 7" descr="SUN Bucks 标志">
            <a:extLst>
              <a:ext uri="{FF2B5EF4-FFF2-40B4-BE49-F238E27FC236}">
                <a16:creationId xmlns:a16="http://schemas.microsoft.com/office/drawing/2014/main" id="{2479A68D-87CF-761D-EDFB-8EB04E2BCCD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12751" y="6784297"/>
            <a:ext cx="1603495" cy="8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27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14AD02F6-1BFF-FD06-22E5-E854C44A5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434277" y="303435"/>
            <a:ext cx="2560445" cy="2560445"/>
          </a:xfrm>
          <a:prstGeom prst="ellipse">
            <a:avLst/>
          </a:prstGeom>
          <a:pattFill prst="lgCheck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zh-CN" sz="12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D58A1B-FB8F-1476-750D-B69FC2960AD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4000" y="3311525"/>
            <a:ext cx="2728913" cy="33178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320067" rtl="0" eaLnBrk="1" fontAlgn="auto" latinLnBrk="0" hangingPunct="1">
              <a:lnSpc>
                <a:spcPct val="90000"/>
              </a:lnSpc>
              <a:spcBef>
                <a:spcPts val="16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sz="1500" b="1" i="0" u="none" strike="noStrike" kern="1200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为何是 SUN Bucks?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FE5F5E-694F-EFE0-65F5-9F555F95CA95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254090" y="3653206"/>
            <a:ext cx="2835538" cy="1440892"/>
          </a:xfrm>
        </p:spPr>
        <p:txBody>
          <a:bodyPr/>
          <a:lstStyle/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zh-CN" sz="1300" b="0" i="0" u="none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为每个符合条件的学龄儿童提供120美元的食品杂货补贴。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zh-CN" sz="1300" b="0" i="0" u="none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除了 SUN Bucks 之外，还有免费的 SUN Meals、SNAP 和 WIC 等其他福利。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zh-CN" sz="1300" b="0" i="0" u="none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选择您孩子喜欢的食物，让他们在整个暑期都充满活力。 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7CA8047-EE3E-7252-1186-6EAD97CA8EA8}"/>
              </a:ext>
            </a:extLst>
          </p:cNvPr>
          <p:cNvSpPr txBox="1"/>
          <p:nvPr/>
        </p:nvSpPr>
        <p:spPr>
          <a:xfrm>
            <a:off x="254090" y="5775574"/>
            <a:ext cx="1981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zh-CN" sz="1200" b="0" i="0" u="none" baseline="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扫描即可了解您所在地区的膳食选择和杂货福利。</a:t>
            </a:r>
          </a:p>
        </p:txBody>
      </p:sp>
      <p:pic>
        <p:nvPicPr>
          <p:cNvPr id="10" name="Picture Placeholder 8" descr="膳食选择和杂货福利的二维码。部分资金由美国农业部提供。">
            <a:extLst>
              <a:ext uri="{FF2B5EF4-FFF2-40B4-BE49-F238E27FC236}">
                <a16:creationId xmlns:a16="http://schemas.microsoft.com/office/drawing/2014/main" id="{A0A689B1-4561-9578-1C4C-45A55BBFA77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67" b="1967"/>
          <a:stretch/>
        </p:blipFill>
        <p:spPr>
          <a:xfrm>
            <a:off x="2416831" y="5768975"/>
            <a:ext cx="672797" cy="646331"/>
          </a:xfrm>
          <a:prstGeom prst="rect">
            <a:avLst/>
          </a:prstGeom>
        </p:spPr>
      </p:pic>
      <p:pic>
        <p:nvPicPr>
          <p:cNvPr id="15" name="Picture 14" descr="电子邮件">
            <a:extLst>
              <a:ext uri="{FF2B5EF4-FFF2-40B4-BE49-F238E27FC236}">
                <a16:creationId xmlns:a16="http://schemas.microsoft.com/office/drawing/2014/main" id="{4AEE553E-E4D9-CF9B-C26F-F6286576D8A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957" y="6573298"/>
            <a:ext cx="165581" cy="159419"/>
          </a:xfrm>
          <a:prstGeom prst="rect">
            <a:avLst/>
          </a:prstGeom>
        </p:spPr>
      </p:pic>
      <p:pic>
        <p:nvPicPr>
          <p:cNvPr id="14" name="Picture 13" descr="电话">
            <a:extLst>
              <a:ext uri="{FF2B5EF4-FFF2-40B4-BE49-F238E27FC236}">
                <a16:creationId xmlns:a16="http://schemas.microsoft.com/office/drawing/2014/main" id="{E05DAF50-A175-078F-E382-6AC67BF1EB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957" y="6759831"/>
            <a:ext cx="165581" cy="159087"/>
          </a:xfrm>
          <a:prstGeom prst="rect">
            <a:avLst/>
          </a:prstGeom>
        </p:spPr>
      </p:pic>
      <p:pic>
        <p:nvPicPr>
          <p:cNvPr id="16" name="Picture 15" descr="网站">
            <a:extLst>
              <a:ext uri="{FF2B5EF4-FFF2-40B4-BE49-F238E27FC236}">
                <a16:creationId xmlns:a16="http://schemas.microsoft.com/office/drawing/2014/main" id="{1F8F843D-4B60-A82A-84BF-9AF48593FE4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478" y="6952857"/>
            <a:ext cx="168061" cy="161808"/>
          </a:xfrm>
          <a:prstGeom prst="rect">
            <a:avLst/>
          </a:prstGeom>
        </p:spPr>
      </p:pic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90B36CB5-2E9E-80B3-69C3-AE972ACB63B9}"/>
              </a:ext>
            </a:extLst>
          </p:cNvPr>
          <p:cNvSpPr txBox="1">
            <a:spLocks/>
          </p:cNvSpPr>
          <p:nvPr/>
        </p:nvSpPr>
        <p:spPr>
          <a:xfrm>
            <a:off x="504538" y="6526001"/>
            <a:ext cx="2477627" cy="6359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60034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20067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80101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40135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80185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40219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00253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0287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zh-CN" sz="1200" b="0" i="0" u="sng" baseline="0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insertyouremail@abc.xyz</a:t>
            </a:r>
            <a:endParaRPr lang="zh-CN" sz="1200" u="sng" dirty="0">
              <a:solidFill>
                <a:schemeClr val="bg1"/>
              </a:solidFill>
              <a:latin typeface="Arial"/>
              <a:cs typeface="Arial"/>
            </a:endParaRPr>
          </a:p>
          <a:p>
            <a:pPr algn="l" rtl="0"/>
            <a:r>
              <a:rPr lang="zh-CN" sz="1200" b="0" i="0" u="none" baseline="0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(123) 456-7890</a:t>
            </a:r>
          </a:p>
          <a:p>
            <a:pPr algn="l" rtl="0"/>
            <a:r>
              <a:rPr lang="zh-CN" sz="1200" b="0" i="0" u="sng" baseline="0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fns.usda.gov/summer</a:t>
            </a:r>
          </a:p>
          <a:p>
            <a:endParaRPr lang="zh-CN" sz="1200" dirty="0">
              <a:solidFill>
                <a:schemeClr val="bg1"/>
              </a:solidFill>
            </a:endParaRPr>
          </a:p>
        </p:txBody>
      </p:sp>
      <p:sp>
        <p:nvSpPr>
          <p:cNvPr id="6" name="Text Placeholder 25">
            <a:extLst>
              <a:ext uri="{FF2B5EF4-FFF2-40B4-BE49-F238E27FC236}">
                <a16:creationId xmlns:a16="http://schemas.microsoft.com/office/drawing/2014/main" id="{756578FF-C9B8-55C5-2991-94CC86F9B9EE}"/>
              </a:ext>
            </a:extLst>
          </p:cNvPr>
          <p:cNvSpPr txBox="1"/>
          <p:nvPr/>
        </p:nvSpPr>
        <p:spPr>
          <a:xfrm>
            <a:off x="357250" y="7349391"/>
            <a:ext cx="2933700" cy="458081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l" defTabSz="10287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715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58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2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145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289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32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576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719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28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CN" sz="800" dirty="0">
                <a:solidFill>
                  <a:schemeClr val="bg1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部分资金由美国农业部提供。</a:t>
            </a:r>
            <a:r>
              <a:rPr lang="en-US" sz="800" dirty="0">
                <a:solidFill>
                  <a:schemeClr val="bg1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2" name="Text Placeholder 25">
            <a:extLst>
              <a:ext uri="{FF2B5EF4-FFF2-40B4-BE49-F238E27FC236}">
                <a16:creationId xmlns:a16="http://schemas.microsoft.com/office/drawing/2014/main" id="{5E5766BE-4255-4CAA-B578-0B135A6214FD}"/>
              </a:ext>
            </a:extLst>
          </p:cNvPr>
          <p:cNvSpPr txBox="1">
            <a:spLocks/>
          </p:cNvSpPr>
          <p:nvPr/>
        </p:nvSpPr>
        <p:spPr>
          <a:xfrm>
            <a:off x="2416831" y="7359155"/>
            <a:ext cx="742349" cy="25284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10287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715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58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2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145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289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32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576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719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zh-CN" sz="800" b="0" i="0" u="none" baseline="0" dirty="0">
                <a:solidFill>
                  <a:schemeClr val="bg1"/>
                </a:solidFill>
              </a:rPr>
              <a:t>2024 暑期</a:t>
            </a:r>
          </a:p>
        </p:txBody>
      </p:sp>
    </p:spTree>
    <p:extLst>
      <p:ext uri="{BB962C8B-B14F-4D97-AF65-F5344CB8AC3E}">
        <p14:creationId xmlns:p14="http://schemas.microsoft.com/office/powerpoint/2010/main" val="8237120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NS">
      <a:dk1>
        <a:srgbClr val="000000"/>
      </a:dk1>
      <a:lt1>
        <a:srgbClr val="FFFFFF"/>
      </a:lt1>
      <a:dk2>
        <a:srgbClr val="E67524"/>
      </a:dk2>
      <a:lt2>
        <a:srgbClr val="F3A80E"/>
      </a:lt2>
      <a:accent1>
        <a:srgbClr val="E67524"/>
      </a:accent1>
      <a:accent2>
        <a:srgbClr val="FEBE10"/>
      </a:accent2>
      <a:accent3>
        <a:srgbClr val="00A3A3"/>
      </a:accent3>
      <a:accent4>
        <a:srgbClr val="799F3E"/>
      </a:accent4>
      <a:accent5>
        <a:srgbClr val="3F408C"/>
      </a:accent5>
      <a:accent6>
        <a:srgbClr val="EF4568"/>
      </a:accent6>
      <a:hlink>
        <a:srgbClr val="3BC2D7"/>
      </a:hlink>
      <a:folHlink>
        <a:srgbClr val="FCDB53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6DD14B21-B3B1-A848-A49B-EB4D9C7A7E7B}" vid="{054B2FD5-85D2-074B-85C6-C3A517BB7E7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3fb875a-8af9-4255-b008-0995492d31cd" xsi:nil="true"/>
    <lcf76f155ced4ddcb4097134ff3c332f xmlns="eb9ed168-19c8-4633-a1ec-ec6df6c71bf0">
      <Terms xmlns="http://schemas.microsoft.com/office/infopath/2007/PartnerControls"/>
    </lcf76f155ced4ddcb4097134ff3c332f>
    <LastModified xmlns="eb9ed168-19c8-4633-a1ec-ec6df6c71bf0">2025-04-30T21:32:12+00:00</LastModified>
    <OriginallyCreated xmlns="eb9ed168-19c8-4633-a1ec-ec6df6c71bf0" xsi:nil="true"/>
    <ProgramArea xmlns="eb9ed168-19c8-4633-a1ec-ec6df6c71bf0" xsi:nil="true"/>
    <Status xmlns="eb9ed168-19c8-4633-a1ec-ec6df6c71bf0">DRAFT</Status>
    <UnsubscribeRate xmlns="eb9ed168-19c8-4633-a1ec-ec6df6c71bf0" xsi:nil="true"/>
    <TaxKeywordTaxHTField xmlns="2cbf940b-6aba-4986-a9fb-a77064a2dcb6">
      <Terms xmlns="http://schemas.microsoft.com/office/infopath/2007/PartnerControls"/>
    </TaxKeywordTaxHTField>
    <ItemID xmlns="eb9ed168-19c8-4633-a1ec-ec6df6c71bf0" xsi:nil="true"/>
    <Region xmlns="eb9ed168-19c8-4633-a1ec-ec6df6c71bf0" xsi:nil="true"/>
    <ztdy xmlns="eb9ed168-19c8-4633-a1ec-ec6df6c71bf0" xsi:nil="true"/>
    <Type2 xmlns="eb9ed168-19c8-4633-a1ec-ec6df6c71bf0" xsi:nil="true"/>
    <OpenRate xmlns="eb9ed168-19c8-4633-a1ec-ec6df6c71bf0" xsi:nil="true"/>
    <ClicktoOpenRate xmlns="eb9ed168-19c8-4633-a1ec-ec6df6c71bf0" xsi:nil="true"/>
    <FileType xmlns="eb9ed168-19c8-4633-a1ec-ec6df6c71bf0" xsi:nil="true"/>
    <EmailsSent xmlns="eb9ed168-19c8-4633-a1ec-ec6df6c71bf0" xsi:nil="true"/>
    <lf72238c114b404fb1a75ce5a3e1294c xmlns="eb9ed168-19c8-4633-a1ec-ec6df6c71bf0">
      <Terms xmlns="http://schemas.microsoft.com/office/infopath/2007/PartnerControls"/>
    </lf72238c114b404fb1a75ce5a3e1294c>
    <DocumentType xmlns="eb9ed168-19c8-4633-a1ec-ec6df6c71bf0" xsi:nil="true"/>
    <_dlc_DocId xmlns="2cbf940b-6aba-4986-a9fb-a77064a2dcb6">6N43MEY3ZP3S-407578889-42394</_dlc_DocId>
    <_dlc_DocIdUrl xmlns="2cbf940b-6aba-4986-a9fb-a77064a2dcb6">
      <Url>https://usdagcc.sharepoint.com/sites/FNS-OPS-CommsD/_layouts/15/DocIdRedir.aspx?ID=6N43MEY3ZP3S-407578889-42394</Url>
      <Description>6N43MEY3ZP3S-407578889-42394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EA5F15B49BBD46BAD24569EAF4F923" ma:contentTypeVersion="38" ma:contentTypeDescription="Create a new document." ma:contentTypeScope="" ma:versionID="5ff3c6d95fa2e7171dc62cc4efd5a51f">
  <xsd:schema xmlns:xsd="http://www.w3.org/2001/XMLSchema" xmlns:xs="http://www.w3.org/2001/XMLSchema" xmlns:p="http://schemas.microsoft.com/office/2006/metadata/properties" xmlns:ns2="eb9ed168-19c8-4633-a1ec-ec6df6c71bf0" xmlns:ns3="2cbf940b-6aba-4986-a9fb-a77064a2dcb6" xmlns:ns4="73fb875a-8af9-4255-b008-0995492d31cd" targetNamespace="http://schemas.microsoft.com/office/2006/metadata/properties" ma:root="true" ma:fieldsID="9dc678e94515cd8d8f9fb1eadbf41bef" ns2:_="" ns3:_="" ns4:_="">
    <xsd:import namespace="eb9ed168-19c8-4633-a1ec-ec6df6c71bf0"/>
    <xsd:import namespace="2cbf940b-6aba-4986-a9fb-a77064a2dcb6"/>
    <xsd:import namespace="73fb875a-8af9-4255-b008-0995492d31cd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DocumentType" minOccurs="0"/>
                <xsd:element ref="ns3:SharedWithUsers" minOccurs="0"/>
                <xsd:element ref="ns3:SharedWithDetails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EmailsSent" minOccurs="0"/>
                <xsd:element ref="ns2:OpenRate" minOccurs="0"/>
                <xsd:element ref="ns2:ClicktoOpenRate" minOccurs="0"/>
                <xsd:element ref="ns2:UnsubscribeRate" minOccurs="0"/>
                <xsd:element ref="ns2:Region" minOccurs="0"/>
                <xsd:element ref="ns2:OriginallyCreated" minOccurs="0"/>
                <xsd:element ref="ns2:ztdy" minOccurs="0"/>
                <xsd:element ref="ns2:ItemID" minOccurs="0"/>
                <xsd:element ref="ns2:LastModified" minOccurs="0"/>
                <xsd:element ref="ns2:Type2" minOccurs="0"/>
                <xsd:element ref="ns2:MediaLengthInSeconds" minOccurs="0"/>
                <xsd:element ref="ns3:_dlc_DocId" minOccurs="0"/>
                <xsd:element ref="ns3:_dlc_DocIdUrl" minOccurs="0"/>
                <xsd:element ref="ns3:_dlc_DocIdPersistId" minOccurs="0"/>
                <xsd:element ref="ns2:FileType" minOccurs="0"/>
                <xsd:element ref="ns2:ProgramArea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  <xsd:element ref="ns3:TaxKeywordTaxHTField" minOccurs="0"/>
                <xsd:element ref="ns2:lf72238c114b404fb1a75ce5a3e1294c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9ed168-19c8-4633-a1ec-ec6df6c71bf0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DRAFT" ma:format="Dropdown" ma:internalName="Status">
      <xsd:simpleType>
        <xsd:union memberTypes="dms:Text">
          <xsd:simpleType>
            <xsd:restriction base="dms:Choice">
              <xsd:enumeration value="FINAL"/>
              <xsd:enumeration value="DRAFT"/>
              <xsd:enumeration value="WITHDRAWN"/>
              <xsd:enumeration value="Ready for Review"/>
            </xsd:restriction>
          </xsd:simpleType>
        </xsd:union>
      </xsd:simpleType>
    </xsd:element>
    <xsd:element name="DocumentType" ma:index="3" nillable="true" ma:displayName="Document Type" ma:format="Dropdown" ma:internalName="DocumentType">
      <xsd:simpleType>
        <xsd:union memberTypes="dms:Text">
          <xsd:simpleType>
            <xsd:restriction base="dms:Choice">
              <xsd:enumeration value="Speech"/>
              <xsd:enumeration value="Interview Briefing"/>
              <xsd:enumeration value="Resource"/>
              <xsd:enumeration value="Procedural"/>
            </xsd:restriction>
          </xsd:simpleType>
        </xsd:union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hidden="true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hidden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hidden="true" ma:internalName="MediaServiceOCR" ma:readOnly="true">
      <xsd:simpleType>
        <xsd:restriction base="dms:Note"/>
      </xsd:simpleType>
    </xsd:element>
    <xsd:element name="EmailsSent" ma:index="20" nillable="true" ma:displayName="Emails Sent" ma:decimals="0" ma:format="Dropdown" ma:internalName="EmailsSent" ma:percentage="FALSE">
      <xsd:simpleType>
        <xsd:restriction base="dms:Number"/>
      </xsd:simpleType>
    </xsd:element>
    <xsd:element name="OpenRate" ma:index="21" nillable="true" ma:displayName="Open Rate" ma:format="Dropdown" ma:internalName="OpenRate" ma:percentage="TRUE">
      <xsd:simpleType>
        <xsd:restriction base="dms:Number"/>
      </xsd:simpleType>
    </xsd:element>
    <xsd:element name="ClicktoOpenRate" ma:index="22" nillable="true" ma:displayName="Click to Open Rate" ma:format="Dropdown" ma:internalName="ClicktoOpenRate" ma:percentage="TRUE">
      <xsd:simpleType>
        <xsd:restriction base="dms:Number"/>
      </xsd:simpleType>
    </xsd:element>
    <xsd:element name="UnsubscribeRate" ma:index="23" nillable="true" ma:displayName="Unsubscribe Rate" ma:format="Dropdown" ma:internalName="UnsubscribeRate" ma:percentage="TRUE">
      <xsd:simpleType>
        <xsd:restriction base="dms:Number"/>
      </xsd:simpleType>
    </xsd:element>
    <xsd:element name="Region" ma:index="24" nillable="true" ma:displayName="Region" ma:format="Dropdown" ma:internalName="Region">
      <xsd:simpleType>
        <xsd:restriction base="dms:Text">
          <xsd:maxLength value="255"/>
        </xsd:restriction>
      </xsd:simpleType>
    </xsd:element>
    <xsd:element name="OriginallyCreated" ma:index="25" nillable="true" ma:displayName="Originally Created" ma:format="DateOnly" ma:internalName="OriginallyCreated">
      <xsd:simpleType>
        <xsd:restriction base="dms:DateTime"/>
      </xsd:simpleType>
    </xsd:element>
    <xsd:element name="ztdy" ma:index="26" nillable="true" ma:displayName="Last Updated" ma:internalName="ztdy">
      <xsd:simpleType>
        <xsd:restriction base="dms:DateTime"/>
      </xsd:simpleType>
    </xsd:element>
    <xsd:element name="ItemID" ma:index="27" nillable="true" ma:displayName="ItemID" ma:decimals="0" ma:description="This column matches documents saved on SharePoint to their associated record in COMPASS" ma:format="Dropdown" ma:internalName="ItemID" ma:percentage="FALSE">
      <xsd:simpleType>
        <xsd:restriction base="dms:Number"/>
      </xsd:simpleType>
    </xsd:element>
    <xsd:element name="LastModified" ma:index="28" nillable="true" ma:displayName="Last Modified" ma:default="[today]" ma:format="DateTime" ma:internalName="LastModified">
      <xsd:simpleType>
        <xsd:restriction base="dms:DateTime"/>
      </xsd:simpleType>
    </xsd:element>
    <xsd:element name="Type2" ma:index="29" nillable="true" ma:displayName="Type 2" ma:description="Type of briefing" ma:format="Dropdown" ma:internalName="Type2">
      <xsd:simpleType>
        <xsd:union memberTypes="dms:Text">
          <xsd:simpleType>
            <xsd:restriction base="dms:Choice">
              <xsd:enumeration value="Interview"/>
              <xsd:enumeration value="Speech"/>
              <xsd:enumeration value="Talking Points"/>
            </xsd:restriction>
          </xsd:simpleType>
        </xsd:union>
      </xsd:simpleType>
    </xsd:element>
    <xsd:element name="MediaLengthInSeconds" ma:index="30" nillable="true" ma:displayName="MediaLengthInSeconds" ma:hidden="true" ma:internalName="MediaLengthInSeconds" ma:readOnly="true">
      <xsd:simpleType>
        <xsd:restriction base="dms:Unknown"/>
      </xsd:simpleType>
    </xsd:element>
    <xsd:element name="FileType" ma:index="34" nillable="true" ma:displayName="File Type" ma:format="Dropdown" ma:internalName="FileType">
      <xsd:simpleType>
        <xsd:restriction base="dms:Choice">
          <xsd:enumeration value="Communications Plan"/>
          <xsd:enumeration value="Press Release"/>
          <xsd:enumeration value="Blog"/>
          <xsd:enumeration value="Social Media Content"/>
          <xsd:enumeration value="Talking Points"/>
          <xsd:enumeration value="Questions and Answers"/>
          <xsd:enumeration value="Source Material"/>
          <xsd:enumeration value="Infographic"/>
          <xsd:enumeration value="Background"/>
        </xsd:restriction>
      </xsd:simpleType>
    </xsd:element>
    <xsd:element name="ProgramArea" ma:index="35" nillable="true" ma:displayName="Program Area" ma:format="Dropdown" ma:internalName="ProgramArea">
      <xsd:simpleType>
        <xsd:restriction base="dms:Choice">
          <xsd:enumeration value="SNAP"/>
          <xsd:enumeration value="CN"/>
          <xsd:enumeration value="CNPP"/>
          <xsd:enumeration value="SNAS"/>
          <xsd:enumeration value="Agency"/>
          <xsd:enumeration value="Mission Area"/>
          <xsd:enumeration value="Department"/>
        </xsd:restriction>
      </xsd:simpleType>
    </xsd:element>
    <xsd:element name="lcf76f155ced4ddcb4097134ff3c332f" ma:index="37" nillable="true" ma:taxonomy="true" ma:internalName="lcf76f155ced4ddcb4097134ff3c332f" ma:taxonomyFieldName="MediaServiceImageTags" ma:displayName="Image Tags" ma:readOnly="false" ma:fieldId="{5cf76f15-5ced-4ddc-b409-7134ff3c332f}" ma:taxonomyMulti="true" ma:sspId="8ff62593-b918-4deb-ac08-0d74ac0cc7e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4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f72238c114b404fb1a75ce5a3e1294c" ma:index="44" nillable="true" ma:taxonomy="true" ma:internalName="lf72238c114b404fb1a75ce5a3e1294c" ma:taxonomyFieldName="Portfolio" ma:displayName="Portfolio" ma:default="" ma:fieldId="{5f72238c-114b-404f-b1a7-5ce5a3e1294c}" ma:sspId="8ff62593-b918-4deb-ac08-0d74ac0cc7e6" ma:termSetId="db8b019d-5474-42da-9c3a-c726b894899f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bf940b-6aba-4986-a9fb-a77064a2dcb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hidden="true" ma:internalName="SharedWithDetails" ma:readOnly="true">
      <xsd:simpleType>
        <xsd:restriction base="dms:Note"/>
      </xsd:simpleType>
    </xsd:element>
    <xsd:element name="_dlc_DocId" ma:index="31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3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33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KeywordTaxHTField" ma:index="42" nillable="true" ma:taxonomy="true" ma:internalName="TaxKeywordTaxHTField" ma:taxonomyFieldName="TaxKeyword" ma:displayName="Enterprise Keywords" ma:readOnly="false" ma:fieldId="{23f27201-bee3-471e-b2e7-b64fd8b7ca38}" ma:taxonomyMulti="true" ma:sspId="8ff62593-b918-4deb-ac08-0d74ac0cc7e6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fb875a-8af9-4255-b008-0995492d31cd" elementFormDefault="qualified">
    <xsd:import namespace="http://schemas.microsoft.com/office/2006/documentManagement/types"/>
    <xsd:import namespace="http://schemas.microsoft.com/office/infopath/2007/PartnerControls"/>
    <xsd:element name="TaxCatchAll" ma:index="38" nillable="true" ma:displayName="Taxonomy Catch All Column" ma:hidden="true" ma:list="{d976d5e6-56e2-4da2-a596-10eabbc312ed}" ma:internalName="TaxCatchAll" ma:showField="CatchAllData" ma:web="2cbf940b-6aba-4986-a9fb-a77064a2dcb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3825ADCB-48CE-4EAC-B76F-30F11ED94175}">
  <ds:schemaRefs>
    <ds:schemaRef ds:uri="http://schemas.microsoft.com/office/infopath/2007/PartnerControls"/>
    <ds:schemaRef ds:uri="http://purl.org/dc/terms/"/>
    <ds:schemaRef ds:uri="http://purl.org/dc/elements/1.1/"/>
    <ds:schemaRef ds:uri="http://schemas.openxmlformats.org/package/2006/metadata/core-properties"/>
    <ds:schemaRef ds:uri="http://www.w3.org/XML/1998/namespace"/>
    <ds:schemaRef ds:uri="f720b77b-acc1-431f-a0e0-abbb3425c4d5"/>
    <ds:schemaRef ds:uri="http://schemas.microsoft.com/office/2006/documentManagement/types"/>
    <ds:schemaRef ds:uri="98a26b81-0323-4ee7-a678-12700234d145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0851D2D-65C8-4CE8-9764-05B59A8D99B4}"/>
</file>

<file path=customXml/itemProps3.xml><?xml version="1.0" encoding="utf-8"?>
<ds:datastoreItem xmlns:ds="http://schemas.openxmlformats.org/officeDocument/2006/customXml" ds:itemID="{7A0651B5-DC6E-4277-AF16-D1B78E0B35F5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769F6D47-C453-4AD4-ACC8-8D8ACDC1D8F2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</TotalTime>
  <Words>271</Words>
  <Application>Microsoft Office PowerPoint</Application>
  <PresentationFormat>Personalizado</PresentationFormat>
  <Paragraphs>12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8" baseType="lpstr">
      <vt:lpstr>DengXian</vt:lpstr>
      <vt:lpstr>Aptos</vt:lpstr>
      <vt:lpstr>Arial</vt:lpstr>
      <vt:lpstr>Arial Black</vt:lpstr>
      <vt:lpstr>Calibri</vt:lpstr>
      <vt:lpstr>Office Theme</vt:lpstr>
      <vt:lpstr>为孩子们提供更多健康食品，就用SUN Bucks！</vt:lpstr>
      <vt:lpstr>为何是 SUN Bucks?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NARRATIVE  AND STORY</dc:title>
  <dc:creator>Woojung Hwang</dc:creator>
  <cp:lastModifiedBy>Melanie Baker</cp:lastModifiedBy>
  <cp:revision>24</cp:revision>
  <cp:lastPrinted>2024-05-20T20:54:40Z</cp:lastPrinted>
  <dcterms:created xsi:type="dcterms:W3CDTF">2024-04-02T13:38:55Z</dcterms:created>
  <dcterms:modified xsi:type="dcterms:W3CDTF">2025-04-21T14:31:21Z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0x01010032EA5F15B49BBD46BAD24569EAF4F923</vt:lpwstr>
  </property>
  <property fmtid="{D5CDD505-2E9C-101B-9397-08002B2CF9AE}" pid="3" name="MediaServiceImageTags">
    <vt:lpwstr/>
  </property>
  <property fmtid="{D5CDD505-2E9C-101B-9397-08002B2CF9AE}" pid="4" name="_dlc_DocIdItemGuid">
    <vt:lpwstr>9c83d7b0-b9ff-42ce-9ae7-2400a8df38f8</vt:lpwstr>
  </property>
</Properties>
</file>