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3429000" cy="8001000"/>
  <p:notesSz cx="6858000" cy="9144000"/>
  <p:defaultTextStyle>
    <a:defPPr>
      <a:defRPr lang="en-US"/>
    </a:defPPr>
    <a:lvl1pPr marL="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F5F5F5"/>
    <a:srgbClr val="00A4A4"/>
    <a:srgbClr val="7A9F3E"/>
    <a:srgbClr val="83B23F"/>
    <a:srgbClr val="E67525"/>
    <a:srgbClr val="D86D2C"/>
    <a:srgbClr val="008080"/>
    <a:srgbClr val="5E7D31"/>
    <a:srgbClr val="BB5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750B9-4F44-4D35-8338-6512C85C8E33}" v="6" dt="2025-04-22T19:48:53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2"/>
    <p:restoredTop sz="86370"/>
  </p:normalViewPr>
  <p:slideViewPr>
    <p:cSldViewPr snapToGrid="0">
      <p:cViewPr varScale="1">
        <p:scale>
          <a:sx n="41" d="100"/>
          <a:sy n="41" d="100"/>
        </p:scale>
        <p:origin x="2016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ji Yang" userId="S::cyang@cmrignite.com::4e6a9ab4-4bf5-4d72-838b-d3789445bf9a" providerId="AD" clId="Web-{0FA7E947-F38B-2DC3-3E69-023A8DF1615B}"/>
    <pc:docChg chg="modSld">
      <pc:chgData name="Chaji Yang" userId="S::cyang@cmrignite.com::4e6a9ab4-4bf5-4d72-838b-d3789445bf9a" providerId="AD" clId="Web-{0FA7E947-F38B-2DC3-3E69-023A8DF1615B}" dt="2025-03-04T01:38:32.161" v="1" actId="20577"/>
      <pc:docMkLst>
        <pc:docMk/>
      </pc:docMkLst>
      <pc:sldChg chg="modSp">
        <pc:chgData name="Chaji Yang" userId="S::cyang@cmrignite.com::4e6a9ab4-4bf5-4d72-838b-d3789445bf9a" providerId="AD" clId="Web-{0FA7E947-F38B-2DC3-3E69-023A8DF1615B}" dt="2025-03-04T01:38:32.161" v="1" actId="20577"/>
        <pc:sldMkLst>
          <pc:docMk/>
          <pc:sldMk cId="1501103996" sldId="257"/>
        </pc:sldMkLst>
        <pc:spChg chg="mod">
          <ac:chgData name="Chaji Yang" userId="S::cyang@cmrignite.com::4e6a9ab4-4bf5-4d72-838b-d3789445bf9a" providerId="AD" clId="Web-{0FA7E947-F38B-2DC3-3E69-023A8DF1615B}" dt="2025-03-04T01:38:32.161" v="1" actId="20577"/>
          <ac:spMkLst>
            <pc:docMk/>
            <pc:sldMk cId="1501103996" sldId="257"/>
            <ac:spMk id="5" creationId="{39AD4106-B77C-5C31-1BE3-AC8391170896}"/>
          </ac:spMkLst>
        </pc:spChg>
      </pc:sldChg>
    </pc:docChg>
  </pc:docChgLst>
  <pc:docChgLst>
    <pc:chgData name="Evan Burnett" userId="S::eburnett@cmrignite.com::e7ddc957-da61-42ca-9888-6105684849d3" providerId="AD" clId="Web-{6CE41122-7EA7-4BA0-EEE6-07278916971D}"/>
    <pc:docChg chg="modSld">
      <pc:chgData name="Evan Burnett" userId="S::eburnett@cmrignite.com::e7ddc957-da61-42ca-9888-6105684849d3" providerId="AD" clId="Web-{6CE41122-7EA7-4BA0-EEE6-07278916971D}" dt="2024-06-04T20:45:30.936" v="60"/>
      <pc:docMkLst>
        <pc:docMk/>
      </pc:docMkLst>
      <pc:sldChg chg="delSp modSp">
        <pc:chgData name="Evan Burnett" userId="S::eburnett@cmrignite.com::e7ddc957-da61-42ca-9888-6105684849d3" providerId="AD" clId="Web-{6CE41122-7EA7-4BA0-EEE6-07278916971D}" dt="2024-06-04T20:43:37.092" v="28"/>
        <pc:sldMkLst>
          <pc:docMk/>
          <pc:sldMk cId="1082278826" sldId="256"/>
        </pc:sldMkLst>
      </pc:sldChg>
      <pc:sldChg chg="addSp delSp modSp">
        <pc:chgData name="Evan Burnett" userId="S::eburnett@cmrignite.com::e7ddc957-da61-42ca-9888-6105684849d3" providerId="AD" clId="Web-{6CE41122-7EA7-4BA0-EEE6-07278916971D}" dt="2024-06-04T20:45:30.936" v="60"/>
        <pc:sldMkLst>
          <pc:docMk/>
          <pc:sldMk cId="1501103996" sldId="257"/>
        </pc:sldMkLst>
      </pc:sldChg>
    </pc:docChg>
  </pc:docChgLst>
  <pc:docChgLst>
    <pc:chgData name="Chaji Yang" userId="S::cyang@cmrignite.com::4e6a9ab4-4bf5-4d72-838b-d3789445bf9a" providerId="AD" clId="Web-{15EA5A3D-67B9-A962-2527-7A218D15C92E}"/>
    <pc:docChg chg="">
      <pc:chgData name="Chaji Yang" userId="S::cyang@cmrignite.com::4e6a9ab4-4bf5-4d72-838b-d3789445bf9a" providerId="AD" clId="Web-{15EA5A3D-67B9-A962-2527-7A218D15C92E}" dt="2024-05-17T22:38:42.563" v="0"/>
      <pc:docMkLst>
        <pc:docMk/>
      </pc:docMkLst>
      <pc:sldChg chg="delCm">
        <pc:chgData name="Chaji Yang" userId="S::cyang@cmrignite.com::4e6a9ab4-4bf5-4d72-838b-d3789445bf9a" providerId="AD" clId="Web-{15EA5A3D-67B9-A962-2527-7A218D15C92E}" dt="2024-05-17T22:38:42.563" v="0"/>
        <pc:sldMkLst>
          <pc:docMk/>
          <pc:sldMk cId="1082278826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aji Yang" userId="S::cyang@cmrignite.com::4e6a9ab4-4bf5-4d72-838b-d3789445bf9a" providerId="AD" clId="Web-{15EA5A3D-67B9-A962-2527-7A218D15C92E}" dt="2024-05-17T22:38:42.563" v="0"/>
              <pc2:cmMkLst xmlns:pc2="http://schemas.microsoft.com/office/powerpoint/2019/9/main/command">
                <pc:docMk/>
                <pc:sldMk cId="1082278826" sldId="256"/>
                <pc2:cmMk id="{C4A260E8-14EE-4C68-8586-FE530E305ACC}"/>
              </pc2:cmMkLst>
            </pc226:cmChg>
          </p:ext>
        </pc:extLst>
      </pc:sldChg>
    </pc:docChg>
  </pc:docChgLst>
  <pc:docChgLst>
    <pc:chgData name="Chaji Yang" userId="4e6a9ab4-4bf5-4d72-838b-d3789445bf9a" providerId="ADAL" clId="{2BF9EB8D-C8C5-6B4E-B0D7-EB341B033707}"/>
    <pc:docChg chg="undo custSel modSld modMainMaster">
      <pc:chgData name="Chaji Yang" userId="4e6a9ab4-4bf5-4d72-838b-d3789445bf9a" providerId="ADAL" clId="{2BF9EB8D-C8C5-6B4E-B0D7-EB341B033707}" dt="2024-05-29T16:29:37.246" v="135"/>
      <pc:docMkLst>
        <pc:docMk/>
      </pc:docMkLst>
      <pc:sldChg chg="addSp delSp modSp mod">
        <pc:chgData name="Chaji Yang" userId="4e6a9ab4-4bf5-4d72-838b-d3789445bf9a" providerId="ADAL" clId="{2BF9EB8D-C8C5-6B4E-B0D7-EB341B033707}" dt="2024-05-17T23:09:31.361" v="61" actId="1035"/>
        <pc:sldMkLst>
          <pc:docMk/>
          <pc:sldMk cId="1082278826" sldId="256"/>
        </pc:sldMkLst>
      </pc:sldChg>
      <pc:sldChg chg="addSp delSp modSp mod">
        <pc:chgData name="Chaji Yang" userId="4e6a9ab4-4bf5-4d72-838b-d3789445bf9a" providerId="ADAL" clId="{2BF9EB8D-C8C5-6B4E-B0D7-EB341B033707}" dt="2024-05-29T16:29:32.024" v="133" actId="478"/>
        <pc:sldMkLst>
          <pc:docMk/>
          <pc:sldMk cId="1501103996" sldId="257"/>
        </pc:sldMkLst>
      </pc:sldChg>
      <pc:sldMasterChg chg="delSldLayout modSldLayout">
        <pc:chgData name="Chaji Yang" userId="4e6a9ab4-4bf5-4d72-838b-d3789445bf9a" providerId="ADAL" clId="{2BF9EB8D-C8C5-6B4E-B0D7-EB341B033707}" dt="2024-05-29T16:29:37.246" v="135"/>
        <pc:sldMasterMkLst>
          <pc:docMk/>
          <pc:sldMasterMk cId="4140400327" sldId="2147483660"/>
        </pc:sldMasterMkLst>
        <pc:sldLayoutChg chg="del">
          <pc:chgData name="Chaji Yang" userId="4e6a9ab4-4bf5-4d72-838b-d3789445bf9a" providerId="ADAL" clId="{2BF9EB8D-C8C5-6B4E-B0D7-EB341B033707}" dt="2024-05-17T23:00:10.562" v="14" actId="2696"/>
          <pc:sldLayoutMkLst>
            <pc:docMk/>
            <pc:sldMasterMk cId="4140400327" sldId="2147483660"/>
            <pc:sldLayoutMk cId="2776218478" sldId="2147483663"/>
          </pc:sldLayoutMkLst>
        </pc:sldLayoutChg>
        <pc:sldLayoutChg chg="del">
          <pc:chgData name="Chaji Yang" userId="4e6a9ab4-4bf5-4d72-838b-d3789445bf9a" providerId="ADAL" clId="{2BF9EB8D-C8C5-6B4E-B0D7-EB341B033707}" dt="2024-05-17T23:00:07.630" v="11" actId="2696"/>
          <pc:sldLayoutMkLst>
            <pc:docMk/>
            <pc:sldMasterMk cId="4140400327" sldId="2147483660"/>
            <pc:sldLayoutMk cId="2234091069" sldId="2147483675"/>
          </pc:sldLayoutMkLst>
        </pc:sldLayoutChg>
        <pc:sldLayoutChg chg="del">
          <pc:chgData name="Chaji Yang" userId="4e6a9ab4-4bf5-4d72-838b-d3789445bf9a" providerId="ADAL" clId="{2BF9EB8D-C8C5-6B4E-B0D7-EB341B033707}" dt="2024-05-17T23:00:12.522" v="15" actId="2696"/>
          <pc:sldLayoutMkLst>
            <pc:docMk/>
            <pc:sldMasterMk cId="4140400327" sldId="2147483660"/>
            <pc:sldLayoutMk cId="3822337829" sldId="2147483682"/>
          </pc:sldLayoutMkLst>
        </pc:sldLayoutChg>
        <pc:sldLayoutChg chg="del">
          <pc:chgData name="Chaji Yang" userId="4e6a9ab4-4bf5-4d72-838b-d3789445bf9a" providerId="ADAL" clId="{2BF9EB8D-C8C5-6B4E-B0D7-EB341B033707}" dt="2024-05-17T23:00:08.749" v="12" actId="2696"/>
          <pc:sldLayoutMkLst>
            <pc:docMk/>
            <pc:sldMasterMk cId="4140400327" sldId="2147483660"/>
            <pc:sldLayoutMk cId="403240860" sldId="2147483683"/>
          </pc:sldLayoutMkLst>
        </pc:sldLayoutChg>
        <pc:sldLayoutChg chg="addSp delSp modSp mod">
          <pc:chgData name="Chaji Yang" userId="4e6a9ab4-4bf5-4d72-838b-d3789445bf9a" providerId="ADAL" clId="{2BF9EB8D-C8C5-6B4E-B0D7-EB341B033707}" dt="2024-05-17T23:21:26.505" v="120" actId="962"/>
          <pc:sldLayoutMkLst>
            <pc:docMk/>
            <pc:sldMasterMk cId="4140400327" sldId="2147483660"/>
            <pc:sldLayoutMk cId="865189385" sldId="2147483684"/>
          </pc:sldLayoutMkLst>
        </pc:sldLayoutChg>
        <pc:sldLayoutChg chg="addSp delSp modSp mod">
          <pc:chgData name="Chaji Yang" userId="4e6a9ab4-4bf5-4d72-838b-d3789445bf9a" providerId="ADAL" clId="{2BF9EB8D-C8C5-6B4E-B0D7-EB341B033707}" dt="2024-05-29T16:29:37.246" v="135"/>
          <pc:sldLayoutMkLst>
            <pc:docMk/>
            <pc:sldMasterMk cId="4140400327" sldId="2147483660"/>
            <pc:sldLayoutMk cId="618309346" sldId="2147483685"/>
          </pc:sldLayoutMkLst>
        </pc:sldLayoutChg>
        <pc:sldLayoutChg chg="del">
          <pc:chgData name="Chaji Yang" userId="4e6a9ab4-4bf5-4d72-838b-d3789445bf9a" providerId="ADAL" clId="{2BF9EB8D-C8C5-6B4E-B0D7-EB341B033707}" dt="2024-05-17T23:00:10.559" v="13" actId="2696"/>
          <pc:sldLayoutMkLst>
            <pc:docMk/>
            <pc:sldMasterMk cId="4140400327" sldId="2147483660"/>
            <pc:sldLayoutMk cId="3244585856" sldId="2147483687"/>
          </pc:sldLayoutMkLst>
        </pc:sldLayoutChg>
        <pc:sldLayoutChg chg="del">
          <pc:chgData name="Chaji Yang" userId="4e6a9ab4-4bf5-4d72-838b-d3789445bf9a" providerId="ADAL" clId="{2BF9EB8D-C8C5-6B4E-B0D7-EB341B033707}" dt="2024-05-17T23:00:18.900" v="16" actId="2696"/>
          <pc:sldLayoutMkLst>
            <pc:docMk/>
            <pc:sldMasterMk cId="4140400327" sldId="2147483660"/>
            <pc:sldLayoutMk cId="2997947936" sldId="2147483688"/>
          </pc:sldLayoutMkLst>
        </pc:sldLayoutChg>
      </pc:sldMasterChg>
    </pc:docChg>
  </pc:docChgLst>
  <pc:docChgLst>
    <pc:chgData name="Chaji Yang" userId="4e6a9ab4-4bf5-4d72-838b-d3789445bf9a" providerId="ADAL" clId="{0E262040-061C-7A46-84C9-0D19725A5867}"/>
    <pc:docChg chg="undo custSel modSld">
      <pc:chgData name="Chaji Yang" userId="4e6a9ab4-4bf5-4d72-838b-d3789445bf9a" providerId="ADAL" clId="{0E262040-061C-7A46-84C9-0D19725A5867}" dt="2025-03-04T00:58:54.314" v="237" actId="1076"/>
      <pc:docMkLst>
        <pc:docMk/>
      </pc:docMkLst>
      <pc:sldChg chg="modSp mod">
        <pc:chgData name="Chaji Yang" userId="4e6a9ab4-4bf5-4d72-838b-d3789445bf9a" providerId="ADAL" clId="{0E262040-061C-7A46-84C9-0D19725A5867}" dt="2025-03-04T00:56:09.070" v="121" actId="962"/>
        <pc:sldMkLst>
          <pc:docMk/>
          <pc:sldMk cId="1082278826" sldId="256"/>
        </pc:sldMkLst>
        <pc:picChg chg="mod">
          <ac:chgData name="Chaji Yang" userId="4e6a9ab4-4bf5-4d72-838b-d3789445bf9a" providerId="ADAL" clId="{0E262040-061C-7A46-84C9-0D19725A5867}" dt="2025-03-04T00:56:09.070" v="121" actId="962"/>
          <ac:picMkLst>
            <pc:docMk/>
            <pc:sldMk cId="1082278826" sldId="256"/>
            <ac:picMk id="2" creationId="{ABEEEEE7-483D-ADC1-70D5-51685EA1165D}"/>
          </ac:picMkLst>
        </pc:picChg>
      </pc:sldChg>
      <pc:sldChg chg="addSp modSp mod">
        <pc:chgData name="Chaji Yang" userId="4e6a9ab4-4bf5-4d72-838b-d3789445bf9a" providerId="ADAL" clId="{0E262040-061C-7A46-84C9-0D19725A5867}" dt="2025-03-04T00:58:54.314" v="237" actId="1076"/>
        <pc:sldMkLst>
          <pc:docMk/>
          <pc:sldMk cId="1501103996" sldId="257"/>
        </pc:sldMkLst>
        <pc:spChg chg="add mod">
          <ac:chgData name="Chaji Yang" userId="4e6a9ab4-4bf5-4d72-838b-d3789445bf9a" providerId="ADAL" clId="{0E262040-061C-7A46-84C9-0D19725A5867}" dt="2025-03-04T00:58:54.314" v="237" actId="1076"/>
          <ac:spMkLst>
            <pc:docMk/>
            <pc:sldMk cId="1501103996" sldId="257"/>
            <ac:spMk id="2" creationId="{586FC1CE-36D3-187A-A302-7F85516EAB11}"/>
          </ac:spMkLst>
        </pc:spChg>
        <pc:picChg chg="mod">
          <ac:chgData name="Chaji Yang" userId="4e6a9ab4-4bf5-4d72-838b-d3789445bf9a" providerId="ADAL" clId="{0E262040-061C-7A46-84C9-0D19725A5867}" dt="2025-03-04T00:56:45.040" v="125" actId="962"/>
          <ac:picMkLst>
            <pc:docMk/>
            <pc:sldMk cId="1501103996" sldId="257"/>
            <ac:picMk id="18" creationId="{A0BD7A01-B48D-216D-9421-35EC989969C2}"/>
          </ac:picMkLst>
        </pc:picChg>
        <pc:picChg chg="mod">
          <ac:chgData name="Chaji Yang" userId="4e6a9ab4-4bf5-4d72-838b-d3789445bf9a" providerId="ADAL" clId="{0E262040-061C-7A46-84C9-0D19725A5867}" dt="2025-03-04T00:56:52.056" v="169" actId="962"/>
          <ac:picMkLst>
            <pc:docMk/>
            <pc:sldMk cId="1501103996" sldId="257"/>
            <ac:picMk id="19" creationId="{41F3500A-A86D-3887-77CD-EB52707B7D31}"/>
          </ac:picMkLst>
        </pc:picChg>
        <pc:picChg chg="mod">
          <ac:chgData name="Chaji Yang" userId="4e6a9ab4-4bf5-4d72-838b-d3789445bf9a" providerId="ADAL" clId="{0E262040-061C-7A46-84C9-0D19725A5867}" dt="2025-03-04T00:57:10.870" v="171" actId="962"/>
          <ac:picMkLst>
            <pc:docMk/>
            <pc:sldMk cId="1501103996" sldId="257"/>
            <ac:picMk id="20" creationId="{C0B5B5B8-9773-CD2E-4F24-5025B33E23FE}"/>
          </ac:picMkLst>
        </pc:picChg>
      </pc:sldChg>
    </pc:docChg>
  </pc:docChgLst>
  <pc:docChgLst>
    <pc:chgData name="Jae Chung" userId="95f87405-8f7d-4a23-8f85-7ab65ea213d7" providerId="ADAL" clId="{92E47387-5FF6-4B4D-9C66-3B4C6E88136F}"/>
    <pc:docChg chg="undo custSel modSld modMainMaster">
      <pc:chgData name="Jae Chung" userId="95f87405-8f7d-4a23-8f85-7ab65ea213d7" providerId="ADAL" clId="{92E47387-5FF6-4B4D-9C66-3B4C6E88136F}" dt="2025-03-17T20:44:26.671" v="89" actId="478"/>
      <pc:docMkLst>
        <pc:docMk/>
      </pc:docMkLst>
      <pc:sldChg chg="modSp mod">
        <pc:chgData name="Jae Chung" userId="95f87405-8f7d-4a23-8f85-7ab65ea213d7" providerId="ADAL" clId="{92E47387-5FF6-4B4D-9C66-3B4C6E88136F}" dt="2025-03-04T00:31:35.755" v="8" actId="14100"/>
        <pc:sldMkLst>
          <pc:docMk/>
          <pc:sldMk cId="1082278826" sldId="256"/>
        </pc:sldMkLst>
        <pc:picChg chg="mod">
          <ac:chgData name="Jae Chung" userId="95f87405-8f7d-4a23-8f85-7ab65ea213d7" providerId="ADAL" clId="{92E47387-5FF6-4B4D-9C66-3B4C6E88136F}" dt="2025-03-04T00:31:35.755" v="8" actId="14100"/>
          <ac:picMkLst>
            <pc:docMk/>
            <pc:sldMk cId="1082278826" sldId="256"/>
            <ac:picMk id="2" creationId="{ABEEEEE7-483D-ADC1-70D5-51685EA1165D}"/>
          </ac:picMkLst>
        </pc:picChg>
      </pc:sldChg>
      <pc:sldChg chg="addSp delSp modSp mod">
        <pc:chgData name="Jae Chung" userId="95f87405-8f7d-4a23-8f85-7ab65ea213d7" providerId="ADAL" clId="{92E47387-5FF6-4B4D-9C66-3B4C6E88136F}" dt="2025-03-17T20:35:24.946" v="79" actId="1038"/>
        <pc:sldMkLst>
          <pc:docMk/>
          <pc:sldMk cId="1501103996" sldId="257"/>
        </pc:sldMkLst>
        <pc:spChg chg="mod">
          <ac:chgData name="Jae Chung" userId="95f87405-8f7d-4a23-8f85-7ab65ea213d7" providerId="ADAL" clId="{92E47387-5FF6-4B4D-9C66-3B4C6E88136F}" dt="2025-03-04T00:31:19.410" v="6" actId="14100"/>
          <ac:spMkLst>
            <pc:docMk/>
            <pc:sldMk cId="1501103996" sldId="257"/>
            <ac:spMk id="5" creationId="{39AD4106-B77C-5C31-1BE3-AC8391170896}"/>
          </ac:spMkLst>
        </pc:spChg>
        <pc:spChg chg="mod">
          <ac:chgData name="Jae Chung" userId="95f87405-8f7d-4a23-8f85-7ab65ea213d7" providerId="ADAL" clId="{92E47387-5FF6-4B4D-9C66-3B4C6E88136F}" dt="2025-03-17T20:35:24.946" v="79" actId="1038"/>
          <ac:spMkLst>
            <pc:docMk/>
            <pc:sldMk cId="1501103996" sldId="257"/>
            <ac:spMk id="26" creationId="{412B3D82-551E-5DC5-C95F-109A57AD7EAF}"/>
          </ac:spMkLst>
        </pc:spChg>
        <pc:picChg chg="mod">
          <ac:chgData name="Jae Chung" userId="95f87405-8f7d-4a23-8f85-7ab65ea213d7" providerId="ADAL" clId="{92E47387-5FF6-4B4D-9C66-3B4C6E88136F}" dt="2025-03-04T00:32:20.195" v="26" actId="1037"/>
          <ac:picMkLst>
            <pc:docMk/>
            <pc:sldMk cId="1501103996" sldId="257"/>
            <ac:picMk id="18" creationId="{A0BD7A01-B48D-216D-9421-35EC989969C2}"/>
          </ac:picMkLst>
        </pc:picChg>
        <pc:picChg chg="mod">
          <ac:chgData name="Jae Chung" userId="95f87405-8f7d-4a23-8f85-7ab65ea213d7" providerId="ADAL" clId="{92E47387-5FF6-4B4D-9C66-3B4C6E88136F}" dt="2025-03-04T00:32:18.142" v="24" actId="1035"/>
          <ac:picMkLst>
            <pc:docMk/>
            <pc:sldMk cId="1501103996" sldId="257"/>
            <ac:picMk id="19" creationId="{41F3500A-A86D-3887-77CD-EB52707B7D31}"/>
          </ac:picMkLst>
        </pc:picChg>
        <pc:picChg chg="mod">
          <ac:chgData name="Jae Chung" userId="95f87405-8f7d-4a23-8f85-7ab65ea213d7" providerId="ADAL" clId="{92E47387-5FF6-4B4D-9C66-3B4C6E88136F}" dt="2025-03-04T00:32:28.387" v="28" actId="1037"/>
          <ac:picMkLst>
            <pc:docMk/>
            <pc:sldMk cId="1501103996" sldId="257"/>
            <ac:picMk id="20" creationId="{C0B5B5B8-9773-CD2E-4F24-5025B33E23FE}"/>
          </ac:picMkLst>
        </pc:picChg>
      </pc:sldChg>
      <pc:sldMasterChg chg="modSldLayout">
        <pc:chgData name="Jae Chung" userId="95f87405-8f7d-4a23-8f85-7ab65ea213d7" providerId="ADAL" clId="{92E47387-5FF6-4B4D-9C66-3B4C6E88136F}" dt="2025-03-17T20:44:26.671" v="89" actId="478"/>
        <pc:sldMasterMkLst>
          <pc:docMk/>
          <pc:sldMasterMk cId="4140400327" sldId="2147483660"/>
        </pc:sldMasterMkLst>
        <pc:sldLayoutChg chg="addSp delSp modSp mod">
          <pc:chgData name="Jae Chung" userId="95f87405-8f7d-4a23-8f85-7ab65ea213d7" providerId="ADAL" clId="{92E47387-5FF6-4B4D-9C66-3B4C6E88136F}" dt="2025-03-17T20:44:26.671" v="89" actId="478"/>
          <pc:sldLayoutMkLst>
            <pc:docMk/>
            <pc:sldMasterMk cId="4140400327" sldId="2147483660"/>
            <pc:sldLayoutMk cId="865189385" sldId="2147483684"/>
          </pc:sldLayoutMkLst>
        </pc:sldLayoutChg>
        <pc:sldLayoutChg chg="modSp mod">
          <pc:chgData name="Jae Chung" userId="95f87405-8f7d-4a23-8f85-7ab65ea213d7" providerId="ADAL" clId="{92E47387-5FF6-4B4D-9C66-3B4C6E88136F}" dt="2025-03-17T20:35:18.185" v="76" actId="1036"/>
          <pc:sldLayoutMkLst>
            <pc:docMk/>
            <pc:sldMasterMk cId="4140400327" sldId="2147483660"/>
            <pc:sldLayoutMk cId="618309346" sldId="2147483685"/>
          </pc:sldLayoutMkLst>
        </pc:sldLayoutChg>
      </pc:sldMasterChg>
    </pc:docChg>
  </pc:docChgLst>
  <pc:docChgLst>
    <pc:chgData name="Mercedes Pérez Laguinge" userId="12f40722a716876d" providerId="LiveId" clId="{24F750B9-4F44-4D35-8338-6512C85C8E33}"/>
    <pc:docChg chg="custSel modSld modMainMaster">
      <pc:chgData name="Mercedes Pérez Laguinge" userId="12f40722a716876d" providerId="LiveId" clId="{24F750B9-4F44-4D35-8338-6512C85C8E33}" dt="2025-04-22T19:50:49.140" v="68" actId="13244"/>
      <pc:docMkLst>
        <pc:docMk/>
      </pc:docMkLst>
      <pc:sldChg chg="modSp mod">
        <pc:chgData name="Mercedes Pérez Laguinge" userId="12f40722a716876d" providerId="LiveId" clId="{24F750B9-4F44-4D35-8338-6512C85C8E33}" dt="2025-04-22T19:48:07.038" v="5" actId="962"/>
        <pc:sldMkLst>
          <pc:docMk/>
          <pc:sldMk cId="1082278826" sldId="256"/>
        </pc:sldMkLst>
        <pc:spChg chg="mod">
          <ac:chgData name="Mercedes Pérez Laguinge" userId="12f40722a716876d" providerId="LiveId" clId="{24F750B9-4F44-4D35-8338-6512C85C8E33}" dt="2025-04-22T19:48:07.038" v="5" actId="962"/>
          <ac:spMkLst>
            <pc:docMk/>
            <pc:sldMk cId="1082278826" sldId="256"/>
            <ac:spMk id="3" creationId="{239E0B78-5EE9-CE5A-3081-1CE3A792BD59}"/>
          </ac:spMkLst>
        </pc:spChg>
      </pc:sldChg>
      <pc:sldChg chg="addSp delSp modSp mod">
        <pc:chgData name="Mercedes Pérez Laguinge" userId="12f40722a716876d" providerId="LiveId" clId="{24F750B9-4F44-4D35-8338-6512C85C8E33}" dt="2025-04-22T19:50:49.140" v="68" actId="13244"/>
        <pc:sldMkLst>
          <pc:docMk/>
          <pc:sldMk cId="1501103996" sldId="257"/>
        </pc:sldMkLst>
        <pc:spChg chg="del mod">
          <ac:chgData name="Mercedes Pérez Laguinge" userId="12f40722a716876d" providerId="LiveId" clId="{24F750B9-4F44-4D35-8338-6512C85C8E33}" dt="2025-04-22T19:50:34.551" v="67" actId="478"/>
          <ac:spMkLst>
            <pc:docMk/>
            <pc:sldMk cId="1501103996" sldId="257"/>
            <ac:spMk id="2" creationId="{586FC1CE-36D3-187A-A302-7F85516EAB11}"/>
          </ac:spMkLst>
        </pc:spChg>
        <pc:spChg chg="ord">
          <ac:chgData name="Mercedes Pérez Laguinge" userId="12f40722a716876d" providerId="LiveId" clId="{24F750B9-4F44-4D35-8338-6512C85C8E33}" dt="2025-04-22T19:49:48.262" v="56" actId="13244"/>
          <ac:spMkLst>
            <pc:docMk/>
            <pc:sldMk cId="1501103996" sldId="257"/>
            <ac:spMk id="3" creationId="{8A1ADDC3-5868-1BB3-F2AA-868A81BC8A7B}"/>
          </ac:spMkLst>
        </pc:spChg>
        <pc:spChg chg="ord">
          <ac:chgData name="Mercedes Pérez Laguinge" userId="12f40722a716876d" providerId="LiveId" clId="{24F750B9-4F44-4D35-8338-6512C85C8E33}" dt="2025-04-22T19:49:54.161" v="58" actId="13244"/>
          <ac:spMkLst>
            <pc:docMk/>
            <pc:sldMk cId="1501103996" sldId="257"/>
            <ac:spMk id="4" creationId="{3B29D138-CD39-21B6-4C1C-7B244D9EA796}"/>
          </ac:spMkLst>
        </pc:spChg>
        <pc:spChg chg="ord">
          <ac:chgData name="Mercedes Pérez Laguinge" userId="12f40722a716876d" providerId="LiveId" clId="{24F750B9-4F44-4D35-8338-6512C85C8E33}" dt="2025-04-22T19:49:59.486" v="60" actId="13244"/>
          <ac:spMkLst>
            <pc:docMk/>
            <pc:sldMk cId="1501103996" sldId="257"/>
            <ac:spMk id="5" creationId="{39AD4106-B77C-5C31-1BE3-AC8391170896}"/>
          </ac:spMkLst>
        </pc:spChg>
        <pc:spChg chg="add mod ord">
          <ac:chgData name="Mercedes Pérez Laguinge" userId="12f40722a716876d" providerId="LiveId" clId="{24F750B9-4F44-4D35-8338-6512C85C8E33}" dt="2025-04-22T19:50:49.140" v="68" actId="13244"/>
          <ac:spMkLst>
            <pc:docMk/>
            <pc:sldMk cId="1501103996" sldId="257"/>
            <ac:spMk id="6" creationId="{55D11FB1-81D7-85B8-7143-C5105C99DA80}"/>
          </ac:spMkLst>
        </pc:spChg>
        <pc:spChg chg="add mod ord">
          <ac:chgData name="Mercedes Pérez Laguinge" userId="12f40722a716876d" providerId="LiveId" clId="{24F750B9-4F44-4D35-8338-6512C85C8E33}" dt="2025-04-22T19:50:14.026" v="64" actId="13244"/>
          <ac:spMkLst>
            <pc:docMk/>
            <pc:sldMk cId="1501103996" sldId="257"/>
            <ac:spMk id="7" creationId="{7FB21004-C113-863D-2662-61E91F7BD4CD}"/>
          </ac:spMkLst>
        </pc:spChg>
        <pc:spChg chg="add mod ord">
          <ac:chgData name="Mercedes Pérez Laguinge" userId="12f40722a716876d" providerId="LiveId" clId="{24F750B9-4F44-4D35-8338-6512C85C8E33}" dt="2025-04-22T19:50:15.641" v="65" actId="13244"/>
          <ac:spMkLst>
            <pc:docMk/>
            <pc:sldMk cId="1501103996" sldId="257"/>
            <ac:spMk id="8" creationId="{140F6672-88FB-8479-6D23-D97C2632F9A1}"/>
          </ac:spMkLst>
        </pc:spChg>
        <pc:spChg chg="mod ord">
          <ac:chgData name="Mercedes Pérez Laguinge" userId="12f40722a716876d" providerId="LiveId" clId="{24F750B9-4F44-4D35-8338-6512C85C8E33}" dt="2025-04-22T19:50:11.679" v="63" actId="13244"/>
          <ac:spMkLst>
            <pc:docMk/>
            <pc:sldMk cId="1501103996" sldId="257"/>
            <ac:spMk id="21" creationId="{0E77F9D6-E943-FE3E-8A8E-29E01E8B0683}"/>
          </ac:spMkLst>
        </pc:spChg>
        <pc:spChg chg="ord">
          <ac:chgData name="Mercedes Pérez Laguinge" userId="12f40722a716876d" providerId="LiveId" clId="{24F750B9-4F44-4D35-8338-6512C85C8E33}" dt="2025-04-22T19:50:01.998" v="61" actId="13244"/>
          <ac:spMkLst>
            <pc:docMk/>
            <pc:sldMk cId="1501103996" sldId="257"/>
            <ac:spMk id="25" creationId="{0EAA3FD7-0A32-1088-14A8-4F45534CDFE4}"/>
          </ac:spMkLst>
        </pc:spChg>
        <pc:picChg chg="mod ord">
          <ac:chgData name="Mercedes Pérez Laguinge" userId="12f40722a716876d" providerId="LiveId" clId="{24F750B9-4F44-4D35-8338-6512C85C8E33}" dt="2025-04-22T19:50:04.441" v="62" actId="13244"/>
          <ac:picMkLst>
            <pc:docMk/>
            <pc:sldMk cId="1501103996" sldId="257"/>
            <ac:picMk id="15" creationId="{D58609BE-07A5-4BCE-860C-9937EB70FE9B}"/>
          </ac:picMkLst>
        </pc:picChg>
        <pc:picChg chg="ord">
          <ac:chgData name="Mercedes Pérez Laguinge" userId="12f40722a716876d" providerId="LiveId" clId="{24F750B9-4F44-4D35-8338-6512C85C8E33}" dt="2025-04-22T19:49:44.169" v="55" actId="13244"/>
          <ac:picMkLst>
            <pc:docMk/>
            <pc:sldMk cId="1501103996" sldId="257"/>
            <ac:picMk id="18" creationId="{A0BD7A01-B48D-216D-9421-35EC989969C2}"/>
          </ac:picMkLst>
        </pc:picChg>
        <pc:picChg chg="ord">
          <ac:chgData name="Mercedes Pérez Laguinge" userId="12f40722a716876d" providerId="LiveId" clId="{24F750B9-4F44-4D35-8338-6512C85C8E33}" dt="2025-04-22T19:49:51.251" v="57" actId="13244"/>
          <ac:picMkLst>
            <pc:docMk/>
            <pc:sldMk cId="1501103996" sldId="257"/>
            <ac:picMk id="19" creationId="{41F3500A-A86D-3887-77CD-EB52707B7D31}"/>
          </ac:picMkLst>
        </pc:picChg>
        <pc:picChg chg="ord">
          <ac:chgData name="Mercedes Pérez Laguinge" userId="12f40722a716876d" providerId="LiveId" clId="{24F750B9-4F44-4D35-8338-6512C85C8E33}" dt="2025-04-22T19:49:57.116" v="59" actId="13244"/>
          <ac:picMkLst>
            <pc:docMk/>
            <pc:sldMk cId="1501103996" sldId="257"/>
            <ac:picMk id="20" creationId="{C0B5B5B8-9773-CD2E-4F24-5025B33E23FE}"/>
          </ac:picMkLst>
        </pc:picChg>
      </pc:sldChg>
      <pc:sldMasterChg chg="modSldLayout">
        <pc:chgData name="Mercedes Pérez Laguinge" userId="12f40722a716876d" providerId="LiveId" clId="{24F750B9-4F44-4D35-8338-6512C85C8E33}" dt="2025-04-22T19:47:18.203" v="4" actId="478"/>
        <pc:sldMasterMkLst>
          <pc:docMk/>
          <pc:sldMasterMk cId="4140400327" sldId="2147483660"/>
        </pc:sldMasterMkLst>
        <pc:sldLayoutChg chg="modSp mod">
          <pc:chgData name="Mercedes Pérez Laguinge" userId="12f40722a716876d" providerId="LiveId" clId="{24F750B9-4F44-4D35-8338-6512C85C8E33}" dt="2025-04-22T19:47:00.342" v="1" actId="962"/>
          <pc:sldLayoutMkLst>
            <pc:docMk/>
            <pc:sldMasterMk cId="4140400327" sldId="2147483660"/>
            <pc:sldLayoutMk cId="865189385" sldId="2147483684"/>
          </pc:sldLayoutMkLst>
          <pc:spChg chg="mod">
            <ac:chgData name="Mercedes Pérez Laguinge" userId="12f40722a716876d" providerId="LiveId" clId="{24F750B9-4F44-4D35-8338-6512C85C8E33}" dt="2025-04-22T19:46:58.650" v="0" actId="962"/>
            <ac:spMkLst>
              <pc:docMk/>
              <pc:sldMasterMk cId="4140400327" sldId="2147483660"/>
              <pc:sldLayoutMk cId="865189385" sldId="2147483684"/>
              <ac:spMk id="3" creationId="{A36539C1-C5AC-5363-BAEF-D344951F1C0C}"/>
            </ac:spMkLst>
          </pc:spChg>
          <pc:picChg chg="mod">
            <ac:chgData name="Mercedes Pérez Laguinge" userId="12f40722a716876d" providerId="LiveId" clId="{24F750B9-4F44-4D35-8338-6512C85C8E33}" dt="2025-04-22T19:47:00.342" v="1" actId="962"/>
            <ac:picMkLst>
              <pc:docMk/>
              <pc:sldMasterMk cId="4140400327" sldId="2147483660"/>
              <pc:sldLayoutMk cId="865189385" sldId="2147483684"/>
              <ac:picMk id="2" creationId="{96345CB9-7469-7D0F-C066-EF98396B8BA0}"/>
            </ac:picMkLst>
          </pc:picChg>
        </pc:sldLayoutChg>
        <pc:sldLayoutChg chg="delSp modSp mod">
          <pc:chgData name="Mercedes Pérez Laguinge" userId="12f40722a716876d" providerId="LiveId" clId="{24F750B9-4F44-4D35-8338-6512C85C8E33}" dt="2025-04-22T19:47:18.203" v="4" actId="478"/>
          <pc:sldLayoutMkLst>
            <pc:docMk/>
            <pc:sldMasterMk cId="4140400327" sldId="2147483660"/>
            <pc:sldLayoutMk cId="618309346" sldId="2147483685"/>
          </pc:sldLayoutMkLst>
          <pc:spChg chg="del">
            <ac:chgData name="Mercedes Pérez Laguinge" userId="12f40722a716876d" providerId="LiveId" clId="{24F750B9-4F44-4D35-8338-6512C85C8E33}" dt="2025-04-22T19:47:18.203" v="4" actId="478"/>
            <ac:spMkLst>
              <pc:docMk/>
              <pc:sldMasterMk cId="4140400327" sldId="2147483660"/>
              <pc:sldLayoutMk cId="618309346" sldId="2147483685"/>
              <ac:spMk id="2" creationId="{031608A8-E7B6-D94D-2C68-AEE95E42865B}"/>
            </ac:spMkLst>
          </pc:spChg>
          <pc:picChg chg="mod">
            <ac:chgData name="Mercedes Pérez Laguinge" userId="12f40722a716876d" providerId="LiveId" clId="{24F750B9-4F44-4D35-8338-6512C85C8E33}" dt="2025-04-22T19:47:05.356" v="2" actId="962"/>
            <ac:picMkLst>
              <pc:docMk/>
              <pc:sldMasterMk cId="4140400327" sldId="2147483660"/>
              <pc:sldLayoutMk cId="618309346" sldId="2147483685"/>
              <ac:picMk id="3" creationId="{6EC0578A-06E9-B797-8AD7-E5E220CAF62A}"/>
            </ac:picMkLst>
          </pc:picChg>
        </pc:sldLayoutChg>
      </pc:sldMasterChg>
    </pc:docChg>
  </pc:docChgLst>
  <pc:docChgLst>
    <pc:chgData name="Jae Chung" userId="95f87405-8f7d-4a23-8f85-7ab65ea213d7" providerId="ADAL" clId="{4DACE0FD-FEA6-BD49-9E16-D7EB5B0CCBFA}"/>
    <pc:docChg chg="undo custSel modSld modMainMaster">
      <pc:chgData name="Jae Chung" userId="95f87405-8f7d-4a23-8f85-7ab65ea213d7" providerId="ADAL" clId="{4DACE0FD-FEA6-BD49-9E16-D7EB5B0CCBFA}" dt="2025-03-21T00:40:08.453" v="26"/>
      <pc:docMkLst>
        <pc:docMk/>
      </pc:docMkLst>
      <pc:sldChg chg="addSp modSp mod">
        <pc:chgData name="Jae Chung" userId="95f87405-8f7d-4a23-8f85-7ab65ea213d7" providerId="ADAL" clId="{4DACE0FD-FEA6-BD49-9E16-D7EB5B0CCBFA}" dt="2025-03-17T20:51:31.972" v="24" actId="255"/>
        <pc:sldMkLst>
          <pc:docMk/>
          <pc:sldMk cId="1082278826" sldId="256"/>
        </pc:sldMkLst>
        <pc:spChg chg="add mod">
          <ac:chgData name="Jae Chung" userId="95f87405-8f7d-4a23-8f85-7ab65ea213d7" providerId="ADAL" clId="{4DACE0FD-FEA6-BD49-9E16-D7EB5B0CCBFA}" dt="2025-03-17T20:51:31.972" v="24" actId="255"/>
          <ac:spMkLst>
            <pc:docMk/>
            <pc:sldMk cId="1082278826" sldId="256"/>
            <ac:spMk id="3" creationId="{239E0B78-5EE9-CE5A-3081-1CE3A792BD59}"/>
          </ac:spMkLst>
        </pc:spChg>
      </pc:sldChg>
      <pc:sldMasterChg chg="modSldLayout">
        <pc:chgData name="Jae Chung" userId="95f87405-8f7d-4a23-8f85-7ab65ea213d7" providerId="ADAL" clId="{4DACE0FD-FEA6-BD49-9E16-D7EB5B0CCBFA}" dt="2025-03-21T00:40:08.453" v="26"/>
        <pc:sldMasterMkLst>
          <pc:docMk/>
          <pc:sldMasterMk cId="4140400327" sldId="2147483660"/>
        </pc:sldMasterMkLst>
        <pc:sldLayoutChg chg="addSp delSp modSp mod">
          <pc:chgData name="Jae Chung" userId="95f87405-8f7d-4a23-8f85-7ab65ea213d7" providerId="ADAL" clId="{4DACE0FD-FEA6-BD49-9E16-D7EB5B0CCBFA}" dt="2025-03-17T20:49:24.673" v="22" actId="1076"/>
          <pc:sldLayoutMkLst>
            <pc:docMk/>
            <pc:sldMasterMk cId="4140400327" sldId="2147483660"/>
            <pc:sldLayoutMk cId="865189385" sldId="2147483684"/>
          </pc:sldLayoutMkLst>
          <pc:spChg chg="add mod">
            <ac:chgData name="Jae Chung" userId="95f87405-8f7d-4a23-8f85-7ab65ea213d7" providerId="ADAL" clId="{4DACE0FD-FEA6-BD49-9E16-D7EB5B0CCBFA}" dt="2025-03-17T20:48:51.794" v="20" actId="1037"/>
            <ac:spMkLst>
              <pc:docMk/>
              <pc:sldMasterMk cId="4140400327" sldId="2147483660"/>
              <pc:sldLayoutMk cId="865189385" sldId="2147483684"/>
              <ac:spMk id="3" creationId="{A36539C1-C5AC-5363-BAEF-D344951F1C0C}"/>
            </ac:spMkLst>
          </pc:spChg>
          <pc:picChg chg="add mod">
            <ac:chgData name="Jae Chung" userId="95f87405-8f7d-4a23-8f85-7ab65ea213d7" providerId="ADAL" clId="{4DACE0FD-FEA6-BD49-9E16-D7EB5B0CCBFA}" dt="2025-03-17T20:49:24.673" v="22" actId="1076"/>
            <ac:picMkLst>
              <pc:docMk/>
              <pc:sldMasterMk cId="4140400327" sldId="2147483660"/>
              <pc:sldLayoutMk cId="865189385" sldId="2147483684"/>
              <ac:picMk id="2" creationId="{96345CB9-7469-7D0F-C066-EF98396B8BA0}"/>
            </ac:picMkLst>
          </pc:picChg>
        </pc:sldLayoutChg>
        <pc:sldLayoutChg chg="addSp delSp modSp mod">
          <pc:chgData name="Jae Chung" userId="95f87405-8f7d-4a23-8f85-7ab65ea213d7" providerId="ADAL" clId="{4DACE0FD-FEA6-BD49-9E16-D7EB5B0CCBFA}" dt="2025-03-21T00:40:08.453" v="26"/>
          <pc:sldLayoutMkLst>
            <pc:docMk/>
            <pc:sldMasterMk cId="4140400327" sldId="2147483660"/>
            <pc:sldLayoutMk cId="618309346" sldId="2147483685"/>
          </pc:sldLayoutMkLst>
          <pc:spChg chg="add mod">
            <ac:chgData name="Jae Chung" userId="95f87405-8f7d-4a23-8f85-7ab65ea213d7" providerId="ADAL" clId="{4DACE0FD-FEA6-BD49-9E16-D7EB5B0CCBFA}" dt="2025-03-21T00:40:08.453" v="26"/>
            <ac:spMkLst>
              <pc:docMk/>
              <pc:sldMasterMk cId="4140400327" sldId="2147483660"/>
              <pc:sldLayoutMk cId="618309346" sldId="2147483685"/>
              <ac:spMk id="2" creationId="{031608A8-E7B6-D94D-2C68-AEE95E42865B}"/>
            </ac:spMkLst>
          </pc:spChg>
        </pc:sldLayoutChg>
      </pc:sldMasterChg>
    </pc:docChg>
  </pc:docChgLst>
  <pc:docChgLst>
    <pc:chgData name="Nelson Grant" userId="e6ff8e4c-d082-43cd-af52-4199133ba336" providerId="ADAL" clId="{E7C57781-F519-B249-B455-A2596A7793F9}"/>
    <pc:docChg chg="undo custSel modMainMaster">
      <pc:chgData name="Nelson Grant" userId="e6ff8e4c-d082-43cd-af52-4199133ba336" providerId="ADAL" clId="{E7C57781-F519-B249-B455-A2596A7793F9}" dt="2024-05-17T23:45:13.467" v="1" actId="1076"/>
      <pc:docMkLst>
        <pc:docMk/>
      </pc:docMkLst>
      <pc:sldMasterChg chg="modSldLayout">
        <pc:chgData name="Nelson Grant" userId="e6ff8e4c-d082-43cd-af52-4199133ba336" providerId="ADAL" clId="{E7C57781-F519-B249-B455-A2596A7793F9}" dt="2024-05-17T23:45:13.467" v="1" actId="1076"/>
        <pc:sldMasterMkLst>
          <pc:docMk/>
          <pc:sldMasterMk cId="4140400327" sldId="2147483660"/>
        </pc:sldMasterMkLst>
        <pc:sldLayoutChg chg="modSp mod">
          <pc:chgData name="Nelson Grant" userId="e6ff8e4c-d082-43cd-af52-4199133ba336" providerId="ADAL" clId="{E7C57781-F519-B249-B455-A2596A7793F9}" dt="2024-05-17T23:45:13.467" v="1" actId="1076"/>
          <pc:sldLayoutMkLst>
            <pc:docMk/>
            <pc:sldMasterMk cId="4140400327" sldId="2147483660"/>
            <pc:sldLayoutMk cId="865189385" sldId="2147483684"/>
          </pc:sldLayoutMkLst>
        </pc:sldLayoutChg>
      </pc:sldMasterChg>
    </pc:docChg>
  </pc:docChgLst>
  <pc:docChgLst>
    <pc:chgData name="Woojung Hwang" userId="2f48344a-4cb6-44e2-85e0-9b0e9e1067a5" providerId="ADAL" clId="{473F633F-B6A8-4A4E-B89B-FC68A6665685}"/>
    <pc:docChg chg="undo custSel modSld modMainMaster">
      <pc:chgData name="Woojung Hwang" userId="2f48344a-4cb6-44e2-85e0-9b0e9e1067a5" providerId="ADAL" clId="{473F633F-B6A8-4A4E-B89B-FC68A6665685}" dt="2024-05-29T14:09:56.500" v="132" actId="1035"/>
      <pc:docMkLst>
        <pc:docMk/>
      </pc:docMkLst>
      <pc:sldChg chg="addSp modSp">
        <pc:chgData name="Woojung Hwang" userId="2f48344a-4cb6-44e2-85e0-9b0e9e1067a5" providerId="ADAL" clId="{473F633F-B6A8-4A4E-B89B-FC68A6665685}" dt="2024-05-24T19:45:29.541" v="81" actId="767"/>
        <pc:sldMkLst>
          <pc:docMk/>
          <pc:sldMk cId="1082278826" sldId="256"/>
        </pc:sldMkLst>
      </pc:sldChg>
      <pc:sldChg chg="addSp delSp modSp mod">
        <pc:chgData name="Woojung Hwang" userId="2f48344a-4cb6-44e2-85e0-9b0e9e1067a5" providerId="ADAL" clId="{473F633F-B6A8-4A4E-B89B-FC68A6665685}" dt="2024-05-29T14:09:56.500" v="132" actId="1035"/>
        <pc:sldMkLst>
          <pc:docMk/>
          <pc:sldMk cId="1501103996" sldId="257"/>
        </pc:sldMkLst>
      </pc:sldChg>
      <pc:sldMasterChg chg="modSldLayout">
        <pc:chgData name="Woojung Hwang" userId="2f48344a-4cb6-44e2-85e0-9b0e9e1067a5" providerId="ADAL" clId="{473F633F-B6A8-4A4E-B89B-FC68A6665685}" dt="2024-05-29T14:09:02.938" v="115" actId="14100"/>
        <pc:sldMasterMkLst>
          <pc:docMk/>
          <pc:sldMasterMk cId="4140400327" sldId="2147483660"/>
        </pc:sldMasterMkLst>
        <pc:sldLayoutChg chg="addSp delSp modSp mod">
          <pc:chgData name="Woojung Hwang" userId="2f48344a-4cb6-44e2-85e0-9b0e9e1067a5" providerId="ADAL" clId="{473F633F-B6A8-4A4E-B89B-FC68A6665685}" dt="2024-05-24T18:37:09.402" v="73" actId="962"/>
          <pc:sldLayoutMkLst>
            <pc:docMk/>
            <pc:sldMasterMk cId="4140400327" sldId="2147483660"/>
            <pc:sldLayoutMk cId="865189385" sldId="2147483684"/>
          </pc:sldLayoutMkLst>
        </pc:sldLayoutChg>
        <pc:sldLayoutChg chg="addSp delSp modSp mod">
          <pc:chgData name="Woojung Hwang" userId="2f48344a-4cb6-44e2-85e0-9b0e9e1067a5" providerId="ADAL" clId="{473F633F-B6A8-4A4E-B89B-FC68A6665685}" dt="2024-05-29T14:09:02.938" v="115" actId="14100"/>
          <pc:sldLayoutMkLst>
            <pc:docMk/>
            <pc:sldMasterMk cId="4140400327" sldId="2147483660"/>
            <pc:sldLayoutMk cId="618309346" sldId="214748368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02405E-9635-F560-56AA-769DA5A23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08164-4E6A-9626-A380-6F43C44413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475AE-C589-8246-8169-5A14D2336D3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DDBBC-9B4B-064C-3B5A-7826DA59E8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CC2C2-B951-7376-DEE8-4ABF90C6D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EAD4-A4BF-CD45-9CD2-0BDC938F21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39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500D0-72D8-A74B-A730-A4432B86EAE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8600" y="1143000"/>
            <a:ext cx="1320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20768-22C8-474B-B090-94F204D0CE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A9F20768-22C8-474B-B090-94F204D0CE9B}" type="slidenum">
              <a:rPr/>
              <a:t>2</a:t>
            </a:fld>
            <a:endParaRPr lang="tl"/>
          </a:p>
        </p:txBody>
      </p:sp>
    </p:spTree>
    <p:extLst>
      <p:ext uri="{BB962C8B-B14F-4D97-AF65-F5344CB8AC3E}">
        <p14:creationId xmlns:p14="http://schemas.microsoft.com/office/powerpoint/2010/main" val="295333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/Tagline_Sectio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345CB9-7469-7D0F-C066-EF98396B8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6372" y="-1628796"/>
            <a:ext cx="6921744" cy="5910348"/>
          </a:xfrm>
          <a:prstGeom prst="rect">
            <a:avLst/>
          </a:prstGeom>
        </p:spPr>
      </p:pic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A36539C1-C5AC-5363-BAEF-D344951F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12167" y="531540"/>
            <a:ext cx="2604572" cy="2604572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89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No Menu w/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C0578A-06E9-B797-8AD7-E5E220CAF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57091"/>
            <a:ext cx="34290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0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745" y="425982"/>
            <a:ext cx="2957513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45" y="2129896"/>
            <a:ext cx="2957513" cy="5076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4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sldNum="0" hdr="0" ftr="0" dt="0"/>
  <p:txStyles>
    <p:titleStyle>
      <a:lvl1pPr algn="l" defTabSz="320067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ysClr val="windowText" lastClr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60034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20067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80101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40135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0185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1040219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200253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360287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1pPr>
      <a:lvl2pPr marL="160034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2pPr>
      <a:lvl3pPr marL="320067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3pPr>
      <a:lvl4pPr marL="480101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4pPr>
      <a:lvl5pPr marL="640135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5pPr>
      <a:lvl6pPr marL="800169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960202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120236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28027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  <p15:guide id="2" pos="2088" userDrawn="1">
          <p15:clr>
            <a:srgbClr val="F26B43"/>
          </p15:clr>
        </p15:guide>
        <p15:guide id="3" orient="horz" pos="72" userDrawn="1">
          <p15:clr>
            <a:srgbClr val="F26B43"/>
          </p15:clr>
        </p15:guide>
        <p15:guide id="4" orient="horz" pos="4968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1944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48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7022E3-814B-8869-EAC6-EAACAEA818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750" y="4405313"/>
            <a:ext cx="2743200" cy="8858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l" sz="1500" b="1" i="0" u="none" strike="noStrike" kern="1200" cap="none" spc="0" normalizeH="0" baseline="0" dirty="0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Pasiglahin ang Tag-init ng Inyong mga Anak Gamit ang Mga </a:t>
            </a:r>
          </a:p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l" sz="1500" b="1" i="0" u="none" strike="noStrike" kern="1200" cap="none" spc="0" normalizeH="0" baseline="0" dirty="0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SUN Programs!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21520-A91A-9A9B-F572-7E3237E8F09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12750" y="5317485"/>
            <a:ext cx="2743199" cy="446984"/>
          </a:xfrm>
        </p:spPr>
        <p:txBody>
          <a:bodyPr/>
          <a:lstStyle/>
          <a:p>
            <a:pPr algn="l" rtl="0"/>
            <a:r>
              <a:rPr lang="tl" sz="12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Mga Programa sa Nutrisyon sa Tag-init para sa mga Bata ng USDA</a:t>
            </a:r>
          </a:p>
          <a:p>
            <a:pPr algn="l" rtl="0"/>
            <a:endParaRPr lang="tl" sz="1200" b="1" i="0" u="none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E85A4-3293-005B-02AC-89D0D29790A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12750" y="5778499"/>
            <a:ext cx="2743199" cy="1200729"/>
          </a:xfrm>
        </p:spPr>
        <p:txBody>
          <a:bodyPr/>
          <a:lstStyle/>
          <a:p>
            <a:pPr algn="l" rtl="0"/>
            <a:r>
              <a:rPr lang="tl" sz="12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Gawing hindi malilimutan ang tag-init na ito! Nag-aalok ang mga Programa ng SUN ng iba’t ibang opsyon sa nutrisyon upang panatilihing masigla at ngumingiti ang inyong mga anak at Kabataan sa buong tag-init. </a:t>
            </a:r>
          </a:p>
        </p:txBody>
      </p:sp>
      <p:pic>
        <p:nvPicPr>
          <p:cNvPr id="2" name="Picture 1" descr="Logo ng mga programa sa nutrisyon sa tag-init para sa mga bata">
            <a:extLst>
              <a:ext uri="{FF2B5EF4-FFF2-40B4-BE49-F238E27FC236}">
                <a16:creationId xmlns:a16="http://schemas.microsoft.com/office/drawing/2014/main" id="{ABEEEEE7-483D-ADC1-70D5-51685EA116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5229" y="6960312"/>
            <a:ext cx="1958543" cy="724798"/>
          </a:xfrm>
          <a:prstGeom prst="rect">
            <a:avLst/>
          </a:prstGeom>
        </p:spPr>
      </p:pic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239E0B78-5EE9-CE5A-3081-1CE3A792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12167" y="531540"/>
            <a:ext cx="2604572" cy="2604572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tl" sz="1200" dirty="0"/>
          </a:p>
        </p:txBody>
      </p:sp>
    </p:spTree>
    <p:extLst>
      <p:ext uri="{BB962C8B-B14F-4D97-AF65-F5344CB8AC3E}">
        <p14:creationId xmlns:p14="http://schemas.microsoft.com/office/powerpoint/2010/main" val="108227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ogo ng SUN Meals">
            <a:extLst>
              <a:ext uri="{FF2B5EF4-FFF2-40B4-BE49-F238E27FC236}">
                <a16:creationId xmlns:a16="http://schemas.microsoft.com/office/drawing/2014/main" id="{A0BD7A01-B48D-216D-9421-35EC989969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9846" y="277980"/>
            <a:ext cx="1376571" cy="7318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ADDC3-5868-1BB3-F2AA-868A81BC8A7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46063" y="1026847"/>
            <a:ext cx="2840037" cy="981075"/>
          </a:xfrm>
        </p:spPr>
        <p:txBody>
          <a:bodyPr/>
          <a:lstStyle/>
          <a:p>
            <a:pPr algn="l" rtl="0"/>
            <a:r>
              <a:rPr lang="tl" sz="12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Masustansyang libreng pagkain at meryenda na inihahain sa isang masayang pang-grupong kapaligiran upang suportahan ang mga pakikipag-ugnayan at malulusog na mga kaugalian. </a:t>
            </a:r>
          </a:p>
        </p:txBody>
      </p:sp>
      <p:pic>
        <p:nvPicPr>
          <p:cNvPr id="19" name="Picture 18" descr="Logo ng SUN Meals To-Go">
            <a:extLst>
              <a:ext uri="{FF2B5EF4-FFF2-40B4-BE49-F238E27FC236}">
                <a16:creationId xmlns:a16="http://schemas.microsoft.com/office/drawing/2014/main" id="{41F3500A-A86D-3887-77CD-EB52707B7D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2524" y="2131039"/>
            <a:ext cx="1469169" cy="67884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9D138-CD39-21B6-4C1C-7B244D9EA79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46063" y="2823604"/>
            <a:ext cx="2936875" cy="982663"/>
          </a:xfrm>
        </p:spPr>
        <p:txBody>
          <a:bodyPr/>
          <a:lstStyle/>
          <a:p>
            <a:pPr algn="l" rtl="0"/>
            <a:r>
              <a:rPr lang="tl" sz="12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Mayroong madaling mga opsyon sa pagkuha at paghatid sa ilang rural na mga lugar. </a:t>
            </a:r>
          </a:p>
        </p:txBody>
      </p:sp>
      <p:pic>
        <p:nvPicPr>
          <p:cNvPr id="20" name="Picture 19" descr="Logo ng SUN BUCKS  ">
            <a:extLst>
              <a:ext uri="{FF2B5EF4-FFF2-40B4-BE49-F238E27FC236}">
                <a16:creationId xmlns:a16="http://schemas.microsoft.com/office/drawing/2014/main" id="{C0B5B5B8-9773-CD2E-4F24-5025B33E23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02613" y="3787924"/>
            <a:ext cx="1389130" cy="73855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AD4106-B77C-5C31-1BE3-AC839117089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46063" y="4556508"/>
            <a:ext cx="2957513" cy="9826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/>
            <a:r>
              <a:rPr lang="t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$120 para sa groseri sa bawat karapat-dapat na batang pumapasok sa paaralan upang bumili ng masusustansyang mga pagkain na gusto nila sa tag-init.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AA3FD7-0A32-1088-14A8-4F45534CDFE4}"/>
              </a:ext>
            </a:extLst>
          </p:cNvPr>
          <p:cNvSpPr txBox="1"/>
          <p:nvPr/>
        </p:nvSpPr>
        <p:spPr>
          <a:xfrm>
            <a:off x="254090" y="5788274"/>
            <a:ext cx="1981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tl" sz="10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I-scan upang malaman ang tungkol sa mga opsyon sa pagkain at mga benepisyo sa groseri sa inyong lugar. </a:t>
            </a:r>
          </a:p>
        </p:txBody>
      </p:sp>
      <p:pic>
        <p:nvPicPr>
          <p:cNvPr id="15" name="Picture Placeholder 8" descr="QR code para sa mga opsyon sa pagkain at benepisyo sa groseri. Ang pagpopondo ay ibinibigay nang bahagi ng Kagawaran ng Agrikultura ng Estados Unidos. ">
            <a:extLst>
              <a:ext uri="{FF2B5EF4-FFF2-40B4-BE49-F238E27FC236}">
                <a16:creationId xmlns:a16="http://schemas.microsoft.com/office/drawing/2014/main" id="{D58609BE-07A5-4BCE-860C-9937EB70FE9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67" b="1967"/>
          <a:stretch/>
        </p:blipFill>
        <p:spPr>
          <a:xfrm>
            <a:off x="2416831" y="5781675"/>
            <a:ext cx="672797" cy="646331"/>
          </a:xfrm>
          <a:prstGeom prst="rect">
            <a:avLst/>
          </a:prstGeom>
        </p:spPr>
      </p:pic>
      <p:pic>
        <p:nvPicPr>
          <p:cNvPr id="23" name="Picture 22" descr="Email">
            <a:extLst>
              <a:ext uri="{FF2B5EF4-FFF2-40B4-BE49-F238E27FC236}">
                <a16:creationId xmlns:a16="http://schemas.microsoft.com/office/drawing/2014/main" id="{3891C1A0-D9A7-670E-925C-3C83FC7A5F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957" y="6573298"/>
            <a:ext cx="165581" cy="159419"/>
          </a:xfrm>
          <a:prstGeom prst="rect">
            <a:avLst/>
          </a:prstGeom>
        </p:spPr>
      </p:pic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E77F9D6-E943-FE3E-8A8E-29E01E8B0683}"/>
              </a:ext>
            </a:extLst>
          </p:cNvPr>
          <p:cNvSpPr txBox="1">
            <a:spLocks/>
          </p:cNvSpPr>
          <p:nvPr/>
        </p:nvSpPr>
        <p:spPr>
          <a:xfrm>
            <a:off x="504538" y="6526001"/>
            <a:ext cx="1981800" cy="217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1200" b="0" i="0" u="sng" baseline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insertyouremail@abc.xyz</a:t>
            </a:r>
            <a:endParaRPr lang="tl" sz="1200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2" name="Picture 21" descr="Telepono">
            <a:extLst>
              <a:ext uri="{FF2B5EF4-FFF2-40B4-BE49-F238E27FC236}">
                <a16:creationId xmlns:a16="http://schemas.microsoft.com/office/drawing/2014/main" id="{CDB8FBF3-77B5-582B-F3B6-D530C954EA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957" y="6759831"/>
            <a:ext cx="165581" cy="15908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FB21004-C113-863D-2662-61E91F7BD4CD}"/>
              </a:ext>
            </a:extLst>
          </p:cNvPr>
          <p:cNvSpPr txBox="1"/>
          <p:nvPr/>
        </p:nvSpPr>
        <p:spPr>
          <a:xfrm>
            <a:off x="504537" y="6696037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l" sz="1200" b="0" i="0" u="non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(123) 456-7890</a:t>
            </a:r>
          </a:p>
        </p:txBody>
      </p:sp>
      <p:pic>
        <p:nvPicPr>
          <p:cNvPr id="24" name="Picture 23" descr="Website">
            <a:extLst>
              <a:ext uri="{FF2B5EF4-FFF2-40B4-BE49-F238E27FC236}">
                <a16:creationId xmlns:a16="http://schemas.microsoft.com/office/drawing/2014/main" id="{B149CBBD-0BD0-8E6C-B651-9657BF9821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478" y="6952857"/>
            <a:ext cx="168061" cy="16180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40F6672-88FB-8479-6D23-D97C2632F9A1}"/>
              </a:ext>
            </a:extLst>
          </p:cNvPr>
          <p:cNvSpPr txBox="1"/>
          <p:nvPr/>
        </p:nvSpPr>
        <p:spPr>
          <a:xfrm>
            <a:off x="504537" y="6884962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tl" sz="1200" b="0" i="0" u="sng" baseline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fns.usda.gov/summer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55D11FB1-81D7-85B8-7143-C5105C99DA80}"/>
              </a:ext>
            </a:extLst>
          </p:cNvPr>
          <p:cNvSpPr txBox="1"/>
          <p:nvPr/>
        </p:nvSpPr>
        <p:spPr>
          <a:xfrm>
            <a:off x="357250" y="7418781"/>
            <a:ext cx="2933700" cy="34416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Ang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pagpopondo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ay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ibinibigay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b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nang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bahagi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ng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Kagawaran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ng </a:t>
            </a:r>
            <a:b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Agrikultura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ng </a:t>
            </a:r>
            <a:r>
              <a:rPr lang="en-US" sz="800" b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Estados</a:t>
            </a:r>
            <a:r>
              <a:rPr lang="en-US" sz="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Unidos.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12B3D82-551E-5DC5-C95F-109A57AD7EAF}"/>
              </a:ext>
            </a:extLst>
          </p:cNvPr>
          <p:cNvSpPr txBox="1">
            <a:spLocks/>
          </p:cNvSpPr>
          <p:nvPr/>
        </p:nvSpPr>
        <p:spPr>
          <a:xfrm>
            <a:off x="2421944" y="7551064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tl" sz="800" b="0" i="0" u="none" baseline="0">
                <a:solidFill>
                  <a:schemeClr val="bg1"/>
                </a:solidFill>
              </a:rPr>
              <a:t>Tag-init 2024</a:t>
            </a:r>
          </a:p>
        </p:txBody>
      </p:sp>
    </p:spTree>
    <p:extLst>
      <p:ext uri="{BB962C8B-B14F-4D97-AF65-F5344CB8AC3E}">
        <p14:creationId xmlns:p14="http://schemas.microsoft.com/office/powerpoint/2010/main" val="1501103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NS">
      <a:dk1>
        <a:srgbClr val="000000"/>
      </a:dk1>
      <a:lt1>
        <a:srgbClr val="FFFFFF"/>
      </a:lt1>
      <a:dk2>
        <a:srgbClr val="E67524"/>
      </a:dk2>
      <a:lt2>
        <a:srgbClr val="F3A80E"/>
      </a:lt2>
      <a:accent1>
        <a:srgbClr val="E67524"/>
      </a:accent1>
      <a:accent2>
        <a:srgbClr val="FEBE10"/>
      </a:accent2>
      <a:accent3>
        <a:srgbClr val="00A3A3"/>
      </a:accent3>
      <a:accent4>
        <a:srgbClr val="799F3E"/>
      </a:accent4>
      <a:accent5>
        <a:srgbClr val="3F408C"/>
      </a:accent5>
      <a:accent6>
        <a:srgbClr val="EF4568"/>
      </a:accent6>
      <a:hlink>
        <a:srgbClr val="3BC2D7"/>
      </a:hlink>
      <a:folHlink>
        <a:srgbClr val="FCDB5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D14B21-B3B1-A848-A49B-EB4D9C7A7E7B}" vid="{054B2FD5-85D2-074B-85C6-C3A517BB7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2025-04-30T21:32:01+00:00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6N43MEY3ZP3S-407578889-42504</_dlc_DocId>
    <_dlc_DocIdUrl xmlns="2cbf940b-6aba-4986-a9fb-a77064a2dcb6">
      <Url>https://usdagcc.sharepoint.com/sites/FNS-OPS-CommsD/_layouts/15/DocIdRedir.aspx?ID=6N43MEY3ZP3S-407578889-42504</Url>
      <Description>6N43MEY3ZP3S-407578889-42504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1B7E7A7-8AB0-47E4-8E81-B489641DBE8A}"/>
</file>

<file path=customXml/itemProps2.xml><?xml version="1.0" encoding="utf-8"?>
<ds:datastoreItem xmlns:ds="http://schemas.openxmlformats.org/officeDocument/2006/customXml" ds:itemID="{3825ADCB-48CE-4EAC-B76F-30F11ED94175}">
  <ds:schemaRefs>
    <ds:schemaRef ds:uri="98a26b81-0323-4ee7-a678-12700234d145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f720b77b-acc1-431f-a0e0-abbb3425c4d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A0651B5-DC6E-4277-AF16-D1B78E0B35F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971F6B8-000A-4876-B13E-64C854BCD56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177</Words>
  <Application>Microsoft Office PowerPoint</Application>
  <PresentationFormat>Personalizado</PresentationFormat>
  <Paragraphs>14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Office Theme</vt:lpstr>
      <vt:lpstr>Pasiglahin ang Tag-init ng Inyong mga Anak Gamit ang Mga  SUN Programs!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Pasiglahin ang Tag-init ng Inyong mga Anak Gamit ang Mga SUN Programs!</dc:title>
  <dc:creator>SUN Summer Nutrition Programs For Kids</dc:creator>
  <cp:lastModifiedBy>Mercedes Pérez Laguinge</cp:lastModifiedBy>
  <cp:revision>35</cp:revision>
  <dcterms:created xsi:type="dcterms:W3CDTF">2024-04-02T13:38:55Z</dcterms:created>
  <dcterms:modified xsi:type="dcterms:W3CDTF">2025-04-22T19:50:50Z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b97bde48-5dca-4648-b906-cbe80f559218</vt:lpwstr>
  </property>
  <property fmtid="{D5CDD505-2E9C-101B-9397-08002B2CF9AE}" pid="5" name="TaxKeyword">
    <vt:lpwstr/>
  </property>
  <property fmtid="{D5CDD505-2E9C-101B-9397-08002B2CF9AE}" pid="6" name="Portfolio">
    <vt:lpwstr/>
  </property>
</Properties>
</file>