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0DE84-E633-044D-9D17-955B2552345D}" v="1" dt="2025-04-04T18:56:51.908"/>
    <p1510:client id="{CE8FADED-58C6-87AB-280C-635C7721A378}" v="4" dt="2025-04-04T13:48:36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6197"/>
  </p:normalViewPr>
  <p:slideViewPr>
    <p:cSldViewPr snapToGrid="0" showGuides="1">
      <p:cViewPr varScale="1">
        <p:scale>
          <a:sx n="105" d="100"/>
          <a:sy n="105" d="100"/>
        </p:scale>
        <p:origin x="2440" y="176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1C80DE84-E633-044D-9D17-955B2552345D}"/>
    <pc:docChg chg="custSel modSld modMainMaster">
      <pc:chgData name="Chaji Yang" userId="4e6a9ab4-4bf5-4d72-838b-d3789445bf9a" providerId="ADAL" clId="{1C80DE84-E633-044D-9D17-955B2552345D}" dt="2025-04-04T18:56:59.258" v="19" actId="962"/>
      <pc:docMkLst>
        <pc:docMk/>
      </pc:docMkLst>
      <pc:sldChg chg="addSp delSp modSp mod">
        <pc:chgData name="Chaji Yang" userId="4e6a9ab4-4bf5-4d72-838b-d3789445bf9a" providerId="ADAL" clId="{1C80DE84-E633-044D-9D17-955B2552345D}" dt="2025-04-04T18:56:59.258" v="19" actId="962"/>
        <pc:sldMkLst>
          <pc:docMk/>
          <pc:sldMk cId="656597240" sldId="257"/>
        </pc:sldMkLst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6" creationId="{3905755E-EB26-AD23-2AEF-D3C80500041A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7" creationId="{64344333-7547-03CB-AAAA-84D6776254D5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18" creationId="{D676902E-023C-B4FF-FDB1-63F7B2B6BC14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20" creationId="{C0F3200E-03A3-FA5D-12EC-9F07EA8DF85D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22" creationId="{843E0702-8106-7A8A-903D-C7278F8B61AF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23" creationId="{7B42191F-8321-2985-3865-40E9637FDA47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26" creationId="{3E3B7320-8F72-D83B-B94D-8DD1E8A23942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28" creationId="{96CCFADB-E614-8C45-1872-18B36A6423B1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30" creationId="{FE1784AD-E920-CC1A-F448-96D4582711CF}"/>
          </ac:spMkLst>
        </pc:spChg>
        <pc:spChg chg="add mod">
          <ac:chgData name="Chaji Yang" userId="4e6a9ab4-4bf5-4d72-838b-d3789445bf9a" providerId="ADAL" clId="{1C80DE84-E633-044D-9D17-955B2552345D}" dt="2025-04-01T19:10:33.212" v="16"/>
          <ac:spMkLst>
            <pc:docMk/>
            <pc:sldMk cId="656597240" sldId="257"/>
            <ac:spMk id="31" creationId="{CB7C07A9-4F98-5BE5-E8AC-8A2610BD9EE0}"/>
          </ac:spMkLst>
        </pc:spChg>
        <pc:picChg chg="mod">
          <ac:chgData name="Chaji Yang" userId="4e6a9ab4-4bf5-4d72-838b-d3789445bf9a" providerId="ADAL" clId="{1C80DE84-E633-044D-9D17-955B2552345D}" dt="2025-04-04T18:56:59.258" v="19" actId="962"/>
          <ac:picMkLst>
            <pc:docMk/>
            <pc:sldMk cId="656597240" sldId="257"/>
            <ac:picMk id="24" creationId="{7029780E-8029-B8DA-9A68-0ACE786B92A4}"/>
          </ac:picMkLst>
        </pc:picChg>
      </pc:sldChg>
      <pc:sldMasterChg chg="modSp modSldLayout">
        <pc:chgData name="Chaji Yang" userId="4e6a9ab4-4bf5-4d72-838b-d3789445bf9a" providerId="ADAL" clId="{1C80DE84-E633-044D-9D17-955B2552345D}" dt="2025-04-01T19:07:10.285" v="14" actId="735"/>
        <pc:sldMasterMkLst>
          <pc:docMk/>
          <pc:sldMasterMk cId="804602377" sldId="2147483668"/>
        </pc:sldMasterMkLst>
        <pc:sldLayoutChg chg="addSp delSp modSp mod">
          <pc:chgData name="Chaji Yang" userId="4e6a9ab4-4bf5-4d72-838b-d3789445bf9a" providerId="ADAL" clId="{1C80DE84-E633-044D-9D17-955B2552345D}" dt="2025-04-01T18:54:00.434" v="13"/>
          <pc:sldLayoutMkLst>
            <pc:docMk/>
            <pc:sldMasterMk cId="804602377" sldId="2147483668"/>
            <pc:sldLayoutMk cId="1409852763" sldId="2147483680"/>
          </pc:sldLayoutMkLst>
          <pc:spChg chg="add mod">
            <ac:chgData name="Chaji Yang" userId="4e6a9ab4-4bf5-4d72-838b-d3789445bf9a" providerId="ADAL" clId="{1C80DE84-E633-044D-9D17-955B2552345D}" dt="2025-04-01T18:54:00.434" v="13"/>
            <ac:spMkLst>
              <pc:docMk/>
              <pc:sldMasterMk cId="804602377" sldId="2147483668"/>
              <pc:sldLayoutMk cId="1409852763" sldId="2147483680"/>
              <ac:spMk id="6" creationId="{44FC5C74-9FA9-68FF-DEBE-7367830786CA}"/>
            </ac:spMkLst>
          </pc:spChg>
        </pc:sldLayoutChg>
      </pc:sldMasterChg>
    </pc:docChg>
  </pc:docChgLst>
  <pc:docChgLst>
    <pc:chgData name="Chaji Yang" userId="4e6a9ab4-4bf5-4d72-838b-d3789445bf9a" providerId="ADAL" clId="{F5FFF87C-5FCF-E046-8BC6-AE7366BA9904}"/>
    <pc:docChg chg="undo custSel modSld modMainMaster">
      <pc:chgData name="Chaji Yang" userId="4e6a9ab4-4bf5-4d72-838b-d3789445bf9a" providerId="ADAL" clId="{F5FFF87C-5FCF-E046-8BC6-AE7366BA9904}" dt="2024-05-31T19:00:42.090" v="139" actId="115"/>
      <pc:docMkLst>
        <pc:docMk/>
      </pc:docMkLst>
      <pc:sldChg chg="addSp delSp modSp mod">
        <pc:chgData name="Chaji Yang" userId="4e6a9ab4-4bf5-4d72-838b-d3789445bf9a" providerId="ADAL" clId="{F5FFF87C-5FCF-E046-8BC6-AE7366BA9904}" dt="2024-05-31T19:00:42.090" v="139" actId="115"/>
        <pc:sldMkLst>
          <pc:docMk/>
          <pc:sldMk cId="656597240" sldId="257"/>
        </pc:sldMkLst>
      </pc:sldChg>
      <pc:sldMasterChg chg="delSldLayout modSldLayout">
        <pc:chgData name="Chaji Yang" userId="4e6a9ab4-4bf5-4d72-838b-d3789445bf9a" providerId="ADAL" clId="{F5FFF87C-5FCF-E046-8BC6-AE7366BA9904}" dt="2024-05-31T14:19:08.368" v="51" actId="732"/>
        <pc:sldMasterMkLst>
          <pc:docMk/>
          <pc:sldMasterMk cId="804602377" sldId="2147483668"/>
        </pc:sldMasterMkLst>
        <pc:sldLayoutChg chg="del">
          <pc:chgData name="Chaji Yang" userId="4e6a9ab4-4bf5-4d72-838b-d3789445bf9a" providerId="ADAL" clId="{F5FFF87C-5FCF-E046-8BC6-AE7366BA9904}" dt="2024-05-24T20:23:34.892" v="3" actId="2696"/>
          <pc:sldLayoutMkLst>
            <pc:docMk/>
            <pc:sldMasterMk cId="804602377" sldId="2147483668"/>
            <pc:sldLayoutMk cId="851495458" sldId="2147483666"/>
          </pc:sldLayoutMkLst>
        </pc:sldLayoutChg>
        <pc:sldLayoutChg chg="del">
          <pc:chgData name="Chaji Yang" userId="4e6a9ab4-4bf5-4d72-838b-d3789445bf9a" providerId="ADAL" clId="{F5FFF87C-5FCF-E046-8BC6-AE7366BA9904}" dt="2024-05-24T20:23:34.529" v="2" actId="2696"/>
          <pc:sldLayoutMkLst>
            <pc:docMk/>
            <pc:sldMasterMk cId="804602377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F5FFF87C-5FCF-E046-8BC6-AE7366BA9904}" dt="2024-05-31T14:19:08.368" v="51" actId="732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Chaji Yang" userId="S::cyang@cmrignite.com::4e6a9ab4-4bf5-4d72-838b-d3789445bf9a" providerId="AD" clId="Web-{CE8FADED-58C6-87AB-280C-635C7721A378}"/>
    <pc:docChg chg="modSld">
      <pc:chgData name="Chaji Yang" userId="S::cyang@cmrignite.com::4e6a9ab4-4bf5-4d72-838b-d3789445bf9a" providerId="AD" clId="Web-{CE8FADED-58C6-87AB-280C-635C7721A378}" dt="2025-04-04T13:48:36.280" v="2" actId="20577"/>
      <pc:docMkLst>
        <pc:docMk/>
      </pc:docMkLst>
      <pc:sldChg chg="modSp">
        <pc:chgData name="Chaji Yang" userId="S::cyang@cmrignite.com::4e6a9ab4-4bf5-4d72-838b-d3789445bf9a" providerId="AD" clId="Web-{CE8FADED-58C6-87AB-280C-635C7721A378}" dt="2025-04-04T13:48:36.280" v="2" actId="20577"/>
        <pc:sldMkLst>
          <pc:docMk/>
          <pc:sldMk cId="656597240" sldId="257"/>
        </pc:sldMkLst>
        <pc:spChg chg="mod">
          <ac:chgData name="Chaji Yang" userId="S::cyang@cmrignite.com::4e6a9ab4-4bf5-4d72-838b-d3789445bf9a" providerId="AD" clId="Web-{CE8FADED-58C6-87AB-280C-635C7721A378}" dt="2025-04-04T13:48:36.280" v="2" actId="20577"/>
          <ac:spMkLst>
            <pc:docMk/>
            <pc:sldMk cId="656597240" sldId="257"/>
            <ac:spMk id="20" creationId="{C0F3200E-03A3-FA5D-12EC-9F07EA8DF85D}"/>
          </ac:spMkLst>
        </pc:spChg>
      </pc:sldChg>
    </pc:docChg>
  </pc:docChgLst>
  <pc:docChgLst>
    <pc:chgData name="Chaji Yang" userId="S::cyang@cmrignite.com::4e6a9ab4-4bf5-4d72-838b-d3789445bf9a" providerId="AD" clId="Web-{58332FAF-28C3-C681-EC22-3CF353308B73}"/>
    <pc:docChg chg="modSld">
      <pc:chgData name="Chaji Yang" userId="S::cyang@cmrignite.com::4e6a9ab4-4bf5-4d72-838b-d3789445bf9a" providerId="AD" clId="Web-{58332FAF-28C3-C681-EC22-3CF353308B73}" dt="2025-03-04T01:39:01.696" v="5" actId="20577"/>
      <pc:docMkLst>
        <pc:docMk/>
      </pc:docMkLst>
      <pc:sldChg chg="modSp">
        <pc:chgData name="Chaji Yang" userId="S::cyang@cmrignite.com::4e6a9ab4-4bf5-4d72-838b-d3789445bf9a" providerId="AD" clId="Web-{58332FAF-28C3-C681-EC22-3CF353308B73}" dt="2025-03-04T01:39:01.696" v="5" actId="20577"/>
        <pc:sldMkLst>
          <pc:docMk/>
          <pc:sldMk cId="656597240" sldId="257"/>
        </pc:sldMkLst>
      </pc:sldChg>
    </pc:docChg>
  </pc:docChgLst>
  <pc:docChgLst>
    <pc:chgData name="Jae Chung" userId="95f87405-8f7d-4a23-8f85-7ab65ea213d7" providerId="ADAL" clId="{E2D81D6E-77A9-504C-B813-C107842B4870}"/>
    <pc:docChg chg="undo custSel modSld modMainMaster">
      <pc:chgData name="Jae Chung" userId="95f87405-8f7d-4a23-8f85-7ab65ea213d7" providerId="ADAL" clId="{E2D81D6E-77A9-504C-B813-C107842B4870}" dt="2025-03-17T20:51:48.352" v="92" actId="255"/>
      <pc:docMkLst>
        <pc:docMk/>
      </pc:docMkLst>
      <pc:sldChg chg="addSp modSp mod">
        <pc:chgData name="Jae Chung" userId="95f87405-8f7d-4a23-8f85-7ab65ea213d7" providerId="ADAL" clId="{E2D81D6E-77A9-504C-B813-C107842B4870}" dt="2025-03-17T20:51:48.352" v="92" actId="255"/>
        <pc:sldMkLst>
          <pc:docMk/>
          <pc:sldMk cId="656597240" sldId="257"/>
        </pc:sldMkLst>
        <pc:spChg chg="add mod">
          <ac:chgData name="Jae Chung" userId="95f87405-8f7d-4a23-8f85-7ab65ea213d7" providerId="ADAL" clId="{E2D81D6E-77A9-504C-B813-C107842B4870}" dt="2025-03-17T20:51:48.352" v="92" actId="255"/>
          <ac:spMkLst>
            <pc:docMk/>
            <pc:sldMk cId="656597240" sldId="257"/>
            <ac:spMk id="3" creationId="{C22596CD-7DAD-6860-DB29-541C59904894}"/>
          </ac:spMkLst>
        </pc:spChg>
      </pc:sldChg>
      <pc:sldMasterChg chg="modSldLayout">
        <pc:chgData name="Jae Chung" userId="95f87405-8f7d-4a23-8f85-7ab65ea213d7" providerId="ADAL" clId="{E2D81D6E-77A9-504C-B813-C107842B4870}" dt="2025-03-17T20:51:41.966" v="90" actId="1035"/>
        <pc:sldMasterMkLst>
          <pc:docMk/>
          <pc:sldMasterMk cId="804602377" sldId="2147483668"/>
        </pc:sldMasterMkLst>
        <pc:sldLayoutChg chg="addSp delSp modSp mod">
          <pc:chgData name="Jae Chung" userId="95f87405-8f7d-4a23-8f85-7ab65ea213d7" providerId="ADAL" clId="{E2D81D6E-77A9-504C-B813-C107842B4870}" dt="2025-03-17T20:51:41.966" v="90" actId="1035"/>
          <pc:sldLayoutMkLst>
            <pc:docMk/>
            <pc:sldMasterMk cId="804602377" sldId="2147483668"/>
            <pc:sldLayoutMk cId="1409852763" sldId="2147483680"/>
          </pc:sldLayoutMkLst>
          <pc:spChg chg="add mod">
            <ac:chgData name="Jae Chung" userId="95f87405-8f7d-4a23-8f85-7ab65ea213d7" providerId="ADAL" clId="{E2D81D6E-77A9-504C-B813-C107842B4870}" dt="2025-03-17T20:51:41.966" v="90" actId="1035"/>
            <ac:spMkLst>
              <pc:docMk/>
              <pc:sldMasterMk cId="804602377" sldId="2147483668"/>
              <pc:sldLayoutMk cId="1409852763" sldId="2147483680"/>
              <ac:spMk id="5" creationId="{3FC62B7D-FAFE-F07A-04FF-05CA937495E9}"/>
            </ac:spMkLst>
          </pc:spChg>
          <pc:picChg chg="add mod modCrop">
            <ac:chgData name="Jae Chung" userId="95f87405-8f7d-4a23-8f85-7ab65ea213d7" providerId="ADAL" clId="{E2D81D6E-77A9-504C-B813-C107842B4870}" dt="2025-03-17T20:50:25.347" v="65" actId="732"/>
            <ac:picMkLst>
              <pc:docMk/>
              <pc:sldMasterMk cId="804602377" sldId="2147483668"/>
              <pc:sldLayoutMk cId="1409852763" sldId="2147483680"/>
              <ac:picMk id="2" creationId="{67A381AD-8647-D3E3-CE8B-256568F1722B}"/>
            </ac:picMkLst>
          </pc:picChg>
        </pc:sldLayoutChg>
      </pc:sldMasterChg>
    </pc:docChg>
  </pc:docChgLst>
  <pc:docChgLst>
    <pc:chgData name="Jae Chung" userId="95f87405-8f7d-4a23-8f85-7ab65ea213d7" providerId="ADAL" clId="{E2F4377A-03C9-9E48-9E33-04C4DBC6AA07}"/>
    <pc:docChg chg="undo custSel modSld modMainMaster">
      <pc:chgData name="Jae Chung" userId="95f87405-8f7d-4a23-8f85-7ab65ea213d7" providerId="ADAL" clId="{E2F4377A-03C9-9E48-9E33-04C4DBC6AA07}" dt="2025-03-17T20:36:35.010" v="68" actId="1035"/>
      <pc:docMkLst>
        <pc:docMk/>
      </pc:docMkLst>
      <pc:sldChg chg="addSp delSp modSp mod">
        <pc:chgData name="Jae Chung" userId="95f87405-8f7d-4a23-8f85-7ab65ea213d7" providerId="ADAL" clId="{E2F4377A-03C9-9E48-9E33-04C4DBC6AA07}" dt="2025-03-17T20:36:35.010" v="68" actId="1035"/>
        <pc:sldMkLst>
          <pc:docMk/>
          <pc:sldMk cId="656597240" sldId="257"/>
        </pc:sldMkLst>
      </pc:sldChg>
      <pc:sldMasterChg chg="modSldLayout">
        <pc:chgData name="Jae Chung" userId="95f87405-8f7d-4a23-8f85-7ab65ea213d7" providerId="ADAL" clId="{E2F4377A-03C9-9E48-9E33-04C4DBC6AA07}" dt="2025-03-17T20:36:15.295" v="47" actId="1036"/>
        <pc:sldMasterMkLst>
          <pc:docMk/>
          <pc:sldMasterMk cId="804602377" sldId="2147483668"/>
        </pc:sldMasterMkLst>
        <pc:sldLayoutChg chg="modSp mod">
          <pc:chgData name="Jae Chung" userId="95f87405-8f7d-4a23-8f85-7ab65ea213d7" providerId="ADAL" clId="{E2F4377A-03C9-9E48-9E33-04C4DBC6AA07}" dt="2025-03-17T20:36:15.295" v="47" actId="1036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Chaji Yang" userId="4e6a9ab4-4bf5-4d72-838b-d3789445bf9a" providerId="ADAL" clId="{39169A7E-DE61-BC4F-9AD2-AD56FF84DB39}"/>
    <pc:docChg chg="modSld">
      <pc:chgData name="Chaji Yang" userId="4e6a9ab4-4bf5-4d72-838b-d3789445bf9a" providerId="ADAL" clId="{39169A7E-DE61-BC4F-9AD2-AD56FF84DB39}" dt="2025-03-04T00:57:04.126" v="63" actId="962"/>
      <pc:docMkLst>
        <pc:docMk/>
      </pc:docMkLst>
      <pc:sldChg chg="modSp mod">
        <pc:chgData name="Chaji Yang" userId="4e6a9ab4-4bf5-4d72-838b-d3789445bf9a" providerId="ADAL" clId="{39169A7E-DE61-BC4F-9AD2-AD56FF84DB39}" dt="2025-03-04T00:57:04.126" v="63" actId="962"/>
        <pc:sldMkLst>
          <pc:docMk/>
          <pc:sldMk cId="656597240" sldId="257"/>
        </pc:sldMkLst>
      </pc:sldChg>
    </pc:docChg>
  </pc:docChgLst>
  <pc:docChgLst>
    <pc:chgData name="Evan Burnett" userId="S::eburnett@cmrignite.com::e7ddc957-da61-42ca-9888-6105684849d3" providerId="AD" clId="Web-{F0CB4B46-9DF1-185A-E84D-EDBDC9948B92}"/>
    <pc:docChg chg="modSld">
      <pc:chgData name="Evan Burnett" userId="S::eburnett@cmrignite.com::e7ddc957-da61-42ca-9888-6105684849d3" providerId="AD" clId="Web-{F0CB4B46-9DF1-185A-E84D-EDBDC9948B92}" dt="2024-05-31T20:22:10.766" v="5"/>
      <pc:docMkLst>
        <pc:docMk/>
      </pc:docMkLst>
      <pc:sldChg chg="modSp">
        <pc:chgData name="Evan Burnett" userId="S::eburnett@cmrignite.com::e7ddc957-da61-42ca-9888-6105684849d3" providerId="AD" clId="Web-{F0CB4B46-9DF1-185A-E84D-EDBDC9948B92}" dt="2024-05-31T20:22:10.766" v="5"/>
        <pc:sldMkLst>
          <pc:docMk/>
          <pc:sldMk cId="656597240" sldId="257"/>
        </pc:sldMkLst>
      </pc:sldChg>
    </pc:docChg>
  </pc:docChgLst>
  <pc:docChgLst>
    <pc:chgData name="Woojung Hwang" userId="2f48344a-4cb6-44e2-85e0-9b0e9e1067a5" providerId="ADAL" clId="{9E3FEDB5-E1E6-2D45-9828-FD4C81B8E49C}"/>
    <pc:docChg chg="undo custSel modSld modMainMaster">
      <pc:chgData name="Woojung Hwang" userId="2f48344a-4cb6-44e2-85e0-9b0e9e1067a5" providerId="ADAL" clId="{9E3FEDB5-E1E6-2D45-9828-FD4C81B8E49C}" dt="2024-05-29T16:11:37.516" v="68" actId="1038"/>
      <pc:docMkLst>
        <pc:docMk/>
      </pc:docMkLst>
      <pc:sldChg chg="modSp mod">
        <pc:chgData name="Woojung Hwang" userId="2f48344a-4cb6-44e2-85e0-9b0e9e1067a5" providerId="ADAL" clId="{9E3FEDB5-E1E6-2D45-9828-FD4C81B8E49C}" dt="2024-05-29T16:11:37.516" v="68" actId="1038"/>
        <pc:sldMkLst>
          <pc:docMk/>
          <pc:sldMk cId="656597240" sldId="257"/>
        </pc:sldMkLst>
      </pc:sldChg>
      <pc:sldMasterChg chg="modSldLayout">
        <pc:chgData name="Woojung Hwang" userId="2f48344a-4cb6-44e2-85e0-9b0e9e1067a5" providerId="ADAL" clId="{9E3FEDB5-E1E6-2D45-9828-FD4C81B8E49C}" dt="2024-05-29T16:11:17.456" v="59"/>
        <pc:sldMasterMkLst>
          <pc:docMk/>
          <pc:sldMasterMk cId="804602377" sldId="2147483668"/>
        </pc:sldMasterMkLst>
        <pc:sldLayoutChg chg="delSp modSp mod">
          <pc:chgData name="Woojung Hwang" userId="2f48344a-4cb6-44e2-85e0-9b0e9e1067a5" providerId="ADAL" clId="{9E3FEDB5-E1E6-2D45-9828-FD4C81B8E49C}" dt="2024-05-29T16:11:17.456" v="59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381AD-8647-D3E3-CE8B-256568F17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96"/>
          <a:stretch/>
        </p:blipFill>
        <p:spPr>
          <a:xfrm>
            <a:off x="3200400" y="5254801"/>
            <a:ext cx="3200399" cy="2517600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FC62B7D-FAFE-F07A-04FF-05CA937495E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44FC5C74-9FA9-68FF-DEBE-7367830786CA}"/>
              </a:ext>
            </a:extLst>
          </p:cNvPr>
          <p:cNvSpPr txBox="1"/>
          <p:nvPr userDrawn="1"/>
        </p:nvSpPr>
        <p:spPr>
          <a:xfrm>
            <a:off x="3449543" y="7135869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5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22596CD-7DAD-6860-DB29-541C59904894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137E7F-EF56-BEA2-9D75-3EAFAE2B081A}"/>
              </a:ext>
            </a:extLst>
          </p:cNvPr>
          <p:cNvSpPr txBox="1">
            <a:spLocks/>
          </p:cNvSpPr>
          <p:nvPr/>
        </p:nvSpPr>
        <p:spPr>
          <a:xfrm>
            <a:off x="258067" y="4257959"/>
            <a:ext cx="2804381" cy="8853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¡Más </a:t>
            </a:r>
            <a:r>
              <a:rPr lang="en-US" sz="1800" b="1" dirty="0" err="1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sonrisas</a:t>
            </a: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para </a:t>
            </a:r>
            <a:r>
              <a:rPr lang="en-US" sz="1800" b="1" dirty="0" err="1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los</a:t>
            </a: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niños</a:t>
            </a: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este</a:t>
            </a: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verano</a:t>
            </a: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con 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E6752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SUN Programs!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5755E-EB26-AD23-2AEF-D3C80500041A}"/>
              </a:ext>
            </a:extLst>
          </p:cNvPr>
          <p:cNvSpPr txBox="1">
            <a:spLocks/>
          </p:cNvSpPr>
          <p:nvPr/>
        </p:nvSpPr>
        <p:spPr>
          <a:xfrm>
            <a:off x="258068" y="5181715"/>
            <a:ext cx="2743199" cy="4469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Programas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nutrición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del USDA para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endParaRPr lang="en-US" sz="12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344333-7547-03CB-AAAA-84D6776254D5}"/>
              </a:ext>
            </a:extLst>
          </p:cNvPr>
          <p:cNvSpPr txBox="1">
            <a:spLocks/>
          </p:cNvSpPr>
          <p:nvPr/>
        </p:nvSpPr>
        <p:spPr>
          <a:xfrm>
            <a:off x="258068" y="5653631"/>
            <a:ext cx="2804380" cy="12007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¡Haga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sea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inolvidable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! Con SUN Programs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acceda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una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variedad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opciones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nutrición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mantener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sus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adolescentes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con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energía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sonrientes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</p:txBody>
      </p:sp>
      <p:pic>
        <p:nvPicPr>
          <p:cNvPr id="8" name="Picture 7" descr="SUN Summer Nutrition Programs for Kids logo">
            <a:extLst>
              <a:ext uri="{FF2B5EF4-FFF2-40B4-BE49-F238E27FC236}">
                <a16:creationId xmlns:a16="http://schemas.microsoft.com/office/drawing/2014/main" id="{7DBEF5F9-60CA-E7DA-B19C-F4BFC5252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928" y="6872653"/>
            <a:ext cx="1958543" cy="724798"/>
          </a:xfrm>
          <a:prstGeom prst="rect">
            <a:avLst/>
          </a:prstGeom>
        </p:spPr>
      </p:pic>
      <p:pic>
        <p:nvPicPr>
          <p:cNvPr id="10" name="Picture 9" descr="SUN Meals logo">
            <a:extLst>
              <a:ext uri="{FF2B5EF4-FFF2-40B4-BE49-F238E27FC236}">
                <a16:creationId xmlns:a16="http://schemas.microsoft.com/office/drawing/2014/main" id="{4C808955-8307-3F23-A16D-0131CBB3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26303" y="321271"/>
            <a:ext cx="1366783" cy="72667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676902E-023C-B4FF-FDB1-63F7B2B6BC14}"/>
              </a:ext>
            </a:extLst>
          </p:cNvPr>
          <p:cNvSpPr txBox="1">
            <a:spLocks/>
          </p:cNvSpPr>
          <p:nvPr/>
        </p:nvSpPr>
        <p:spPr>
          <a:xfrm>
            <a:off x="3338352" y="1124283"/>
            <a:ext cx="2948149" cy="84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snacks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nutritivos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gratuitos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divertido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icture 18" descr="SUN Meals To-Go Logo">
            <a:extLst>
              <a:ext uri="{FF2B5EF4-FFF2-40B4-BE49-F238E27FC236}">
                <a16:creationId xmlns:a16="http://schemas.microsoft.com/office/drawing/2014/main" id="{8CC9EC49-5007-3264-4C8D-F6CBE9D9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6940" y="2127520"/>
            <a:ext cx="1469169" cy="678841"/>
          </a:xfrm>
          <a:prstGeom prst="rect">
            <a:avLst/>
          </a:prstGeom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0F3200E-03A3-FA5D-12EC-9F07EA8DF85D}"/>
              </a:ext>
            </a:extLst>
          </p:cNvPr>
          <p:cNvSpPr txBox="1">
            <a:spLocks/>
          </p:cNvSpPr>
          <p:nvPr/>
        </p:nvSpPr>
        <p:spPr>
          <a:xfrm>
            <a:off x="3318552" y="2830261"/>
            <a:ext cx="2967948" cy="484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Opciones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convenientes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comidas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llevar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 con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entrega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domicilio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disponibles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algunas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áreas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rurales.</a:t>
            </a:r>
          </a:p>
        </p:txBody>
      </p:sp>
      <p:pic>
        <p:nvPicPr>
          <p:cNvPr id="21" name="Picture 20" descr="SUN Bucks logo">
            <a:extLst>
              <a:ext uri="{FF2B5EF4-FFF2-40B4-BE49-F238E27FC236}">
                <a16:creationId xmlns:a16="http://schemas.microsoft.com/office/drawing/2014/main" id="{61070519-95E0-7B9B-299D-56DBF6DB2B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16382" y="3581190"/>
            <a:ext cx="1389130" cy="738554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43E0702-8106-7A8A-903D-C7278F8B61AF}"/>
              </a:ext>
            </a:extLst>
          </p:cNvPr>
          <p:cNvSpPr txBox="1">
            <a:spLocks/>
          </p:cNvSpPr>
          <p:nvPr/>
        </p:nvSpPr>
        <p:spPr>
          <a:xfrm>
            <a:off x="3338352" y="4374631"/>
            <a:ext cx="2948148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Reciba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$120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por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cada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niño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elegible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en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edad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escolar para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comprar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los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alimentos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saludables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que les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encantan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en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el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300" dirty="0" err="1">
                <a:solidFill>
                  <a:srgbClr val="595959"/>
                </a:solidFill>
                <a:latin typeface="Arial"/>
                <a:ea typeface="+mn-lt"/>
                <a:cs typeface="+mn-lt"/>
              </a:rPr>
              <a:t>verano</a:t>
            </a:r>
            <a:r>
              <a:rPr lang="en-US" sz="13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2191F-8321-2985-3865-40E9637FDA47}"/>
              </a:ext>
            </a:extLst>
          </p:cNvPr>
          <p:cNvSpPr txBox="1"/>
          <p:nvPr/>
        </p:nvSpPr>
        <p:spPr>
          <a:xfrm>
            <a:off x="3346382" y="5615276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Placeholder 8" descr="QR code">
            <a:extLst>
              <a:ext uri="{FF2B5EF4-FFF2-40B4-BE49-F238E27FC236}">
                <a16:creationId xmlns:a16="http://schemas.microsoft.com/office/drawing/2014/main" id="{7029780E-8029-B8DA-9A68-0ACE786B92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25" name="Picture 24" descr="Email">
            <a:extLst>
              <a:ext uri="{FF2B5EF4-FFF2-40B4-BE49-F238E27FC236}">
                <a16:creationId xmlns:a16="http://schemas.microsoft.com/office/drawing/2014/main" id="{112FAD5B-E169-F2C7-F8C2-3D503A658D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E3B7320-8F72-D83B-B94D-8DD1E8A23942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27" name="Picture 26" descr="Phone">
            <a:extLst>
              <a:ext uri="{FF2B5EF4-FFF2-40B4-BE49-F238E27FC236}">
                <a16:creationId xmlns:a16="http://schemas.microsoft.com/office/drawing/2014/main" id="{FE120C7E-3BFE-DA81-637F-DD6CB61717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96CCFADB-E614-8C45-1872-18B36A6423B1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29" name="Picture 28" descr="Website">
            <a:extLst>
              <a:ext uri="{FF2B5EF4-FFF2-40B4-BE49-F238E27FC236}">
                <a16:creationId xmlns:a16="http://schemas.microsoft.com/office/drawing/2014/main" id="{94E853B8-F0BD-8511-24BA-25D040C8B2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FE1784AD-E920-CC1A-F448-96D4582711CF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B7C07A9-4F98-5BE5-E8AC-8A2610BD9EE0}"/>
              </a:ext>
            </a:extLst>
          </p:cNvPr>
          <p:cNvSpPr txBox="1">
            <a:spLocks/>
          </p:cNvSpPr>
          <p:nvPr/>
        </p:nvSpPr>
        <p:spPr>
          <a:xfrm>
            <a:off x="5438557" y="738806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65659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2025-04-04T21:01:27+00:00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6N43MEY3ZP3S-407578889-40986</_dlc_DocId>
    <_dlc_DocIdUrl xmlns="2cbf940b-6aba-4986-a9fb-a77064a2dcb6">
      <Url>https://usdagcc.sharepoint.com/sites/FNS-OPS-CommsD/_layouts/15/DocIdRedir.aspx?ID=6N43MEY3ZP3S-407578889-40986</Url>
      <Description>6N43MEY3ZP3S-407578889-40986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486DA4E-8ADF-4F17-B154-32CEADFF835E}"/>
</file>

<file path=customXml/itemProps2.xml><?xml version="1.0" encoding="utf-8"?>
<ds:datastoreItem xmlns:ds="http://schemas.openxmlformats.org/officeDocument/2006/customXml" ds:itemID="{17FD1B8B-19A9-4BAB-81AE-B1A173C80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9E5E2-B8C9-42F8-B46B-4B99172958BF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f720b77b-acc1-431f-a0e0-abbb3425c4d5"/>
    <ds:schemaRef ds:uri="98a26b81-0323-4ee7-a678-12700234d145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196E80C-7B48-42DD-8D5F-BE353CD22D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147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Woojung Hwang</dc:creator>
  <cp:lastModifiedBy>Chaji Yang</cp:lastModifiedBy>
  <cp:revision>19</cp:revision>
  <dcterms:created xsi:type="dcterms:W3CDTF">2024-05-24T19:38:40Z</dcterms:created>
  <dcterms:modified xsi:type="dcterms:W3CDTF">2025-04-04T18:57:01Z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44dff542-bdf0-4b37-8b2d-2d8f1dbb7fa9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