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5F5F5"/>
    <a:srgbClr val="00A4A4"/>
    <a:srgbClr val="7A9F3E"/>
    <a:srgbClr val="83B23F"/>
    <a:srgbClr val="E67525"/>
    <a:srgbClr val="D86D2C"/>
    <a:srgbClr val="008080"/>
    <a:srgbClr val="5E7D31"/>
    <a:srgbClr val="BB5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DEBD7-7A0D-B644-9309-067764060EFD}" v="1" dt="2025-04-04T18:57:38.285"/>
    <p1510:client id="{76146580-D20E-FDCA-BAAD-CBD40E698C2A}" v="4" dt="2025-04-04T13:48:53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5"/>
    <p:restoredTop sz="96197"/>
  </p:normalViewPr>
  <p:slideViewPr>
    <p:cSldViewPr snapToGrid="0">
      <p:cViewPr varScale="1">
        <p:scale>
          <a:sx n="106" d="100"/>
          <a:sy n="106" d="100"/>
        </p:scale>
        <p:origin x="29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jung Hwang" userId="2f48344a-4cb6-44e2-85e0-9b0e9e1067a5" providerId="ADAL" clId="{473F633F-B6A8-4A4E-B89B-FC68A6665685}"/>
    <pc:docChg chg="undo custSel modSld modMainMaster">
      <pc:chgData name="Woojung Hwang" userId="2f48344a-4cb6-44e2-85e0-9b0e9e1067a5" providerId="ADAL" clId="{473F633F-B6A8-4A4E-B89B-FC68A6665685}" dt="2024-05-29T14:09:56.500" v="132" actId="1035"/>
      <pc:docMkLst>
        <pc:docMk/>
      </pc:docMkLst>
      <pc:sldChg chg="addSp modSp">
        <pc:chgData name="Woojung Hwang" userId="2f48344a-4cb6-44e2-85e0-9b0e9e1067a5" providerId="ADAL" clId="{473F633F-B6A8-4A4E-B89B-FC68A6665685}" dt="2024-05-24T19:45:29.541" v="81" actId="767"/>
        <pc:sldMkLst>
          <pc:docMk/>
          <pc:sldMk cId="1082278826" sldId="256"/>
        </pc:sldMkLst>
      </pc:sldChg>
      <pc:sldChg chg="addSp delSp modSp mod">
        <pc:chgData name="Woojung Hwang" userId="2f48344a-4cb6-44e2-85e0-9b0e9e1067a5" providerId="ADAL" clId="{473F633F-B6A8-4A4E-B89B-FC68A6665685}" dt="2024-05-29T14:09:56.500" v="132" actId="1035"/>
        <pc:sldMkLst>
          <pc:docMk/>
          <pc:sldMk cId="1501103996" sldId="257"/>
        </pc:sldMkLst>
      </pc:sldChg>
      <pc:sldMasterChg chg="modSldLayout">
        <pc:chgData name="Woojung Hwang" userId="2f48344a-4cb6-44e2-85e0-9b0e9e1067a5" providerId="ADAL" clId="{473F633F-B6A8-4A4E-B89B-FC68A6665685}" dt="2024-05-29T14:09:02.938" v="115" actId="14100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473F633F-B6A8-4A4E-B89B-FC68A6665685}" dt="2024-05-24T18:37:09.402" v="73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Woojung Hwang" userId="2f48344a-4cb6-44e2-85e0-9b0e9e1067a5" providerId="ADAL" clId="{473F633F-B6A8-4A4E-B89B-FC68A6665685}" dt="2024-05-29T14:09:02.938" v="115" actId="14100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  <pc:docChgLst>
    <pc:chgData name="Chaji Yang" userId="4e6a9ab4-4bf5-4d72-838b-d3789445bf9a" providerId="ADAL" clId="{2BF9EB8D-C8C5-6B4E-B0D7-EB341B033707}"/>
    <pc:docChg chg="undo custSel modSld modMainMaster">
      <pc:chgData name="Chaji Yang" userId="4e6a9ab4-4bf5-4d72-838b-d3789445bf9a" providerId="ADAL" clId="{2BF9EB8D-C8C5-6B4E-B0D7-EB341B033707}" dt="2024-05-29T16:29:37.246" v="135"/>
      <pc:docMkLst>
        <pc:docMk/>
      </pc:docMkLst>
      <pc:sldChg chg="addSp delSp modSp mod">
        <pc:chgData name="Chaji Yang" userId="4e6a9ab4-4bf5-4d72-838b-d3789445bf9a" providerId="ADAL" clId="{2BF9EB8D-C8C5-6B4E-B0D7-EB341B033707}" dt="2024-05-17T23:09:31.361" v="61" actId="1035"/>
        <pc:sldMkLst>
          <pc:docMk/>
          <pc:sldMk cId="1082278826" sldId="256"/>
        </pc:sldMkLst>
      </pc:sldChg>
      <pc:sldChg chg="addSp delSp modSp mod">
        <pc:chgData name="Chaji Yang" userId="4e6a9ab4-4bf5-4d72-838b-d3789445bf9a" providerId="ADAL" clId="{2BF9EB8D-C8C5-6B4E-B0D7-EB341B033707}" dt="2024-05-29T16:29:32.024" v="133" actId="478"/>
        <pc:sldMkLst>
          <pc:docMk/>
          <pc:sldMk cId="1501103996" sldId="257"/>
        </pc:sldMkLst>
      </pc:sldChg>
      <pc:sldMasterChg chg="delSldLayout modSldLayout">
        <pc:chgData name="Chaji Yang" userId="4e6a9ab4-4bf5-4d72-838b-d3789445bf9a" providerId="ADAL" clId="{2BF9EB8D-C8C5-6B4E-B0D7-EB341B033707}" dt="2024-05-29T16:29:37.246" v="135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2BF9EB8D-C8C5-6B4E-B0D7-EB341B033707}" dt="2024-05-17T23:00:10.562" v="14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2BF9EB8D-C8C5-6B4E-B0D7-EB341B033707}" dt="2024-05-17T23:00:07.630" v="11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2BF9EB8D-C8C5-6B4E-B0D7-EB341B033707}" dt="2024-05-17T23:00:12.522" v="1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2BF9EB8D-C8C5-6B4E-B0D7-EB341B033707}" dt="2024-05-17T23:00:08.749" v="12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addSp delSp modSp mod">
          <pc:chgData name="Chaji Yang" userId="4e6a9ab4-4bf5-4d72-838b-d3789445bf9a" providerId="ADAL" clId="{2BF9EB8D-C8C5-6B4E-B0D7-EB341B033707}" dt="2024-05-17T23:21:26.505" v="120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Chaji Yang" userId="4e6a9ab4-4bf5-4d72-838b-d3789445bf9a" providerId="ADAL" clId="{2BF9EB8D-C8C5-6B4E-B0D7-EB341B033707}" dt="2024-05-29T16:29:37.246" v="135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2BF9EB8D-C8C5-6B4E-B0D7-EB341B033707}" dt="2024-05-17T23:00:10.559" v="13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2BF9EB8D-C8C5-6B4E-B0D7-EB341B033707}" dt="2024-05-17T23:00:18.900" v="1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S::cyang@cmrignite.com::4e6a9ab4-4bf5-4d72-838b-d3789445bf9a" providerId="AD" clId="Web-{15EA5A3D-67B9-A962-2527-7A218D15C92E}"/>
    <pc:docChg chg="">
      <pc:chgData name="Chaji Yang" userId="S::cyang@cmrignite.com::4e6a9ab4-4bf5-4d72-838b-d3789445bf9a" providerId="AD" clId="Web-{15EA5A3D-67B9-A962-2527-7A218D15C92E}" dt="2024-05-17T22:38:42.563" v="0"/>
      <pc:docMkLst>
        <pc:docMk/>
      </pc:docMkLst>
      <pc:sldChg chg="delCm">
        <pc:chgData name="Chaji Yang" userId="S::cyang@cmrignite.com::4e6a9ab4-4bf5-4d72-838b-d3789445bf9a" providerId="AD" clId="Web-{15EA5A3D-67B9-A962-2527-7A218D15C92E}" dt="2024-05-17T22:38:42.563" v="0"/>
        <pc:sldMkLst>
          <pc:docMk/>
          <pc:sldMk cId="1082278826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15EA5A3D-67B9-A962-2527-7A218D15C92E}" dt="2024-05-17T22:38:42.563" v="0"/>
              <pc2:cmMkLst xmlns:pc2="http://schemas.microsoft.com/office/powerpoint/2019/9/main/command">
                <pc:docMk/>
                <pc:sldMk cId="1082278826" sldId="256"/>
                <pc2:cmMk id="{C4A260E8-14EE-4C68-8586-FE530E305ACC}"/>
              </pc2:cmMkLst>
            </pc226:cmChg>
          </p:ext>
        </pc:extLst>
      </pc:sldChg>
    </pc:docChg>
  </pc:docChgLst>
  <pc:docChgLst>
    <pc:chgData name="Chaji Yang" userId="4e6a9ab4-4bf5-4d72-838b-d3789445bf9a" providerId="ADAL" clId="{09CDEBD7-7A0D-B644-9309-067764060EFD}"/>
    <pc:docChg chg="custSel modSld modMainMaster">
      <pc:chgData name="Chaji Yang" userId="4e6a9ab4-4bf5-4d72-838b-d3789445bf9a" providerId="ADAL" clId="{09CDEBD7-7A0D-B644-9309-067764060EFD}" dt="2025-04-04T18:57:44.621" v="33" actId="962"/>
      <pc:docMkLst>
        <pc:docMk/>
      </pc:docMkLst>
      <pc:sldChg chg="addSp delSp modSp mod">
        <pc:chgData name="Chaji Yang" userId="4e6a9ab4-4bf5-4d72-838b-d3789445bf9a" providerId="ADAL" clId="{09CDEBD7-7A0D-B644-9309-067764060EFD}" dt="2025-04-01T19:20:34.980" v="30" actId="13244"/>
        <pc:sldMkLst>
          <pc:docMk/>
          <pc:sldMk cId="1082278826" sldId="256"/>
        </pc:sldMkLst>
        <pc:spChg chg="add mod ord">
          <ac:chgData name="Chaji Yang" userId="4e6a9ab4-4bf5-4d72-838b-d3789445bf9a" providerId="ADAL" clId="{09CDEBD7-7A0D-B644-9309-067764060EFD}" dt="2025-04-01T19:20:34.980" v="30" actId="13244"/>
          <ac:spMkLst>
            <pc:docMk/>
            <pc:sldMk cId="1082278826" sldId="256"/>
            <ac:spMk id="7" creationId="{AF07CA02-2C47-241A-F67C-528EC1802738}"/>
          </ac:spMkLst>
        </pc:spChg>
        <pc:spChg chg="add mod">
          <ac:chgData name="Chaji Yang" userId="4e6a9ab4-4bf5-4d72-838b-d3789445bf9a" providerId="ADAL" clId="{09CDEBD7-7A0D-B644-9309-067764060EFD}" dt="2025-04-01T19:19:35.608" v="23"/>
          <ac:spMkLst>
            <pc:docMk/>
            <pc:sldMk cId="1082278826" sldId="256"/>
            <ac:spMk id="8" creationId="{2A13A730-89B5-7872-BEB5-17FC84B0337C}"/>
          </ac:spMkLst>
        </pc:spChg>
        <pc:spChg chg="add mod">
          <ac:chgData name="Chaji Yang" userId="4e6a9ab4-4bf5-4d72-838b-d3789445bf9a" providerId="ADAL" clId="{09CDEBD7-7A0D-B644-9309-067764060EFD}" dt="2025-04-01T19:19:35.608" v="23"/>
          <ac:spMkLst>
            <pc:docMk/>
            <pc:sldMk cId="1082278826" sldId="256"/>
            <ac:spMk id="9" creationId="{6E721B10-0AEF-C0B9-A2E9-3D84250BCA78}"/>
          </ac:spMkLst>
        </pc:spChg>
        <pc:picChg chg="add mod">
          <ac:chgData name="Chaji Yang" userId="4e6a9ab4-4bf5-4d72-838b-d3789445bf9a" providerId="ADAL" clId="{09CDEBD7-7A0D-B644-9309-067764060EFD}" dt="2025-04-01T19:19:35.608" v="23"/>
          <ac:picMkLst>
            <pc:docMk/>
            <pc:sldMk cId="1082278826" sldId="256"/>
            <ac:picMk id="10" creationId="{65664758-C7D4-C3ED-B36C-7500B52C32B8}"/>
          </ac:picMkLst>
        </pc:picChg>
      </pc:sldChg>
      <pc:sldChg chg="addSp delSp modSp mod">
        <pc:chgData name="Chaji Yang" userId="4e6a9ab4-4bf5-4d72-838b-d3789445bf9a" providerId="ADAL" clId="{09CDEBD7-7A0D-B644-9309-067764060EFD}" dt="2025-04-04T18:57:44.621" v="33" actId="962"/>
        <pc:sldMkLst>
          <pc:docMk/>
          <pc:sldMk cId="1501103996" sldId="257"/>
        </pc:sldMkLst>
        <pc:spChg chg="add mod">
          <ac:chgData name="Chaji Yang" userId="4e6a9ab4-4bf5-4d72-838b-d3789445bf9a" providerId="ADAL" clId="{09CDEBD7-7A0D-B644-9309-067764060EFD}" dt="2025-04-01T19:20:22.963" v="29" actId="27636"/>
          <ac:spMkLst>
            <pc:docMk/>
            <pc:sldMk cId="1501103996" sldId="257"/>
            <ac:spMk id="6" creationId="{F0B43FCD-6DE2-80F3-4FD5-6D6C52B0F4DF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8" creationId="{F28B2B03-020C-24F0-BF8F-B0ACFCD9F72E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10" creationId="{C6436289-4B54-86B3-A1A2-BFE6B30F7537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12" creationId="{3A4BC0EA-0D63-7E45-1B81-8AE1B675A0B0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13" creationId="{A9845641-4861-0D29-33EB-D4AD7B51BBBE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17" creationId="{B676B36B-3FDB-E786-1F5B-C0284A6F4DA0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28" creationId="{F3D19ADC-D6BA-210E-3363-09531EAF04CE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30" creationId="{D14C3411-9898-785F-04FA-035F1B360860}"/>
          </ac:spMkLst>
        </pc:spChg>
        <pc:spChg chg="add mod">
          <ac:chgData name="Chaji Yang" userId="4e6a9ab4-4bf5-4d72-838b-d3789445bf9a" providerId="ADAL" clId="{09CDEBD7-7A0D-B644-9309-067764060EFD}" dt="2025-04-01T19:20:06.302" v="25"/>
          <ac:spMkLst>
            <pc:docMk/>
            <pc:sldMk cId="1501103996" sldId="257"/>
            <ac:spMk id="31" creationId="{0EED4CA5-40CB-96ED-2BE6-E320FCB22762}"/>
          </ac:spMkLst>
        </pc:spChg>
        <pc:picChg chg="mod">
          <ac:chgData name="Chaji Yang" userId="4e6a9ab4-4bf5-4d72-838b-d3789445bf9a" providerId="ADAL" clId="{09CDEBD7-7A0D-B644-9309-067764060EFD}" dt="2025-04-04T18:57:44.621" v="33" actId="962"/>
          <ac:picMkLst>
            <pc:docMk/>
            <pc:sldMk cId="1501103996" sldId="257"/>
            <ac:picMk id="14" creationId="{AAD1D7E7-4E70-E26B-8D54-E6B26D4087F2}"/>
          </ac:picMkLst>
        </pc:picChg>
        <pc:picChg chg="add mod">
          <ac:chgData name="Chaji Yang" userId="4e6a9ab4-4bf5-4d72-838b-d3789445bf9a" providerId="ADAL" clId="{09CDEBD7-7A0D-B644-9309-067764060EFD}" dt="2025-04-01T19:20:06.302" v="25"/>
          <ac:picMkLst>
            <pc:docMk/>
            <pc:sldMk cId="1501103996" sldId="257"/>
            <ac:picMk id="29" creationId="{482DBA8C-4EAA-E772-1471-948C0DC780BD}"/>
          </ac:picMkLst>
        </pc:picChg>
      </pc:sldChg>
      <pc:sldMasterChg chg="modSldLayout">
        <pc:chgData name="Chaji Yang" userId="4e6a9ab4-4bf5-4d72-838b-d3789445bf9a" providerId="ADAL" clId="{09CDEBD7-7A0D-B644-9309-067764060EFD}" dt="2025-04-01T18:57:08.013" v="21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09CDEBD7-7A0D-B644-9309-067764060EFD}" dt="2025-04-01T18:57:08.013" v="21"/>
          <pc:sldLayoutMkLst>
            <pc:docMk/>
            <pc:sldMasterMk cId="4140400327" sldId="2147483660"/>
            <pc:sldLayoutMk cId="618309346" sldId="2147483685"/>
          </pc:sldLayoutMkLst>
          <pc:spChg chg="add mod">
            <ac:chgData name="Chaji Yang" userId="4e6a9ab4-4bf5-4d72-838b-d3789445bf9a" providerId="ADAL" clId="{09CDEBD7-7A0D-B644-9309-067764060EFD}" dt="2025-04-01T18:57:08.013" v="21"/>
            <ac:spMkLst>
              <pc:docMk/>
              <pc:sldMasterMk cId="4140400327" sldId="2147483660"/>
              <pc:sldLayoutMk cId="618309346" sldId="2147483685"/>
              <ac:spMk id="6" creationId="{21ED91AA-12F8-D5C7-2D1D-672E5EF806C9}"/>
            </ac:spMkLst>
          </pc:spChg>
        </pc:sldLayoutChg>
      </pc:sldMasterChg>
    </pc:docChg>
  </pc:docChgLst>
  <pc:docChgLst>
    <pc:chgData name="Nelson Grant" userId="e6ff8e4c-d082-43cd-af52-4199133ba336" providerId="ADAL" clId="{E7C57781-F519-B249-B455-A2596A7793F9}"/>
    <pc:docChg chg="undo custSel modMainMaster">
      <pc:chgData name="Nelson Grant" userId="e6ff8e4c-d082-43cd-af52-4199133ba336" providerId="ADAL" clId="{E7C57781-F519-B249-B455-A2596A7793F9}" dt="2024-05-17T23:45:13.467" v="1" actId="1076"/>
      <pc:docMkLst>
        <pc:docMk/>
      </pc:docMkLst>
      <pc:sldMasterChg chg="modSldLayout">
        <pc:chgData name="Nelson Grant" userId="e6ff8e4c-d082-43cd-af52-4199133ba336" providerId="ADAL" clId="{E7C57781-F519-B249-B455-A2596A7793F9}" dt="2024-05-17T23:45:13.467" v="1" actId="1076"/>
        <pc:sldMasterMkLst>
          <pc:docMk/>
          <pc:sldMasterMk cId="4140400327" sldId="2147483660"/>
        </pc:sldMasterMkLst>
        <pc:sldLayoutChg chg="modSp mod">
          <pc:chgData name="Nelson Grant" userId="e6ff8e4c-d082-43cd-af52-4199133ba336" providerId="ADAL" clId="{E7C57781-F519-B249-B455-A2596A7793F9}" dt="2024-05-17T23:45:13.467" v="1" actId="1076"/>
          <pc:sldLayoutMkLst>
            <pc:docMk/>
            <pc:sldMasterMk cId="4140400327" sldId="2147483660"/>
            <pc:sldLayoutMk cId="865189385" sldId="2147483684"/>
          </pc:sldLayoutMkLst>
        </pc:sldLayoutChg>
      </pc:sldMasterChg>
    </pc:docChg>
  </pc:docChgLst>
  <pc:docChgLst>
    <pc:chgData name="Evan Burnett" userId="S::eburnett@cmrignite.com::e7ddc957-da61-42ca-9888-6105684849d3" providerId="AD" clId="Web-{6CE41122-7EA7-4BA0-EEE6-07278916971D}"/>
    <pc:docChg chg="modSld">
      <pc:chgData name="Evan Burnett" userId="S::eburnett@cmrignite.com::e7ddc957-da61-42ca-9888-6105684849d3" providerId="AD" clId="Web-{6CE41122-7EA7-4BA0-EEE6-07278916971D}" dt="2024-06-04T20:45:30.936" v="60"/>
      <pc:docMkLst>
        <pc:docMk/>
      </pc:docMkLst>
      <pc:sldChg chg="delSp modSp">
        <pc:chgData name="Evan Burnett" userId="S::eburnett@cmrignite.com::e7ddc957-da61-42ca-9888-6105684849d3" providerId="AD" clId="Web-{6CE41122-7EA7-4BA0-EEE6-07278916971D}" dt="2024-06-04T20:43:37.092" v="28"/>
        <pc:sldMkLst>
          <pc:docMk/>
          <pc:sldMk cId="1082278826" sldId="256"/>
        </pc:sldMkLst>
      </pc:sldChg>
      <pc:sldChg chg="addSp delSp modSp">
        <pc:chgData name="Evan Burnett" userId="S::eburnett@cmrignite.com::e7ddc957-da61-42ca-9888-6105684849d3" providerId="AD" clId="Web-{6CE41122-7EA7-4BA0-EEE6-07278916971D}" dt="2024-06-04T20:45:30.936" v="60"/>
        <pc:sldMkLst>
          <pc:docMk/>
          <pc:sldMk cId="1501103996" sldId="257"/>
        </pc:sldMkLst>
      </pc:sldChg>
    </pc:docChg>
  </pc:docChgLst>
  <pc:docChgLst>
    <pc:chgData name="Jae Chung" userId="95f87405-8f7d-4a23-8f85-7ab65ea213d7" providerId="ADAL" clId="{92E47387-5FF6-4B4D-9C66-3B4C6E88136F}"/>
    <pc:docChg chg="undo custSel modSld modMainMaster">
      <pc:chgData name="Jae Chung" userId="95f87405-8f7d-4a23-8f85-7ab65ea213d7" providerId="ADAL" clId="{92E47387-5FF6-4B4D-9C66-3B4C6E88136F}" dt="2025-03-17T20:44:26.671" v="89" actId="478"/>
      <pc:docMkLst>
        <pc:docMk/>
      </pc:docMkLst>
      <pc:sldChg chg="modSp mod">
        <pc:chgData name="Jae Chung" userId="95f87405-8f7d-4a23-8f85-7ab65ea213d7" providerId="ADAL" clId="{92E47387-5FF6-4B4D-9C66-3B4C6E88136F}" dt="2025-03-04T00:31:35.755" v="8" actId="14100"/>
        <pc:sldMkLst>
          <pc:docMk/>
          <pc:sldMk cId="1082278826" sldId="256"/>
        </pc:sldMkLst>
      </pc:sldChg>
      <pc:sldChg chg="addSp delSp modSp mod">
        <pc:chgData name="Jae Chung" userId="95f87405-8f7d-4a23-8f85-7ab65ea213d7" providerId="ADAL" clId="{92E47387-5FF6-4B4D-9C66-3B4C6E88136F}" dt="2025-03-17T20:35:24.946" v="79" actId="1038"/>
        <pc:sldMkLst>
          <pc:docMk/>
          <pc:sldMk cId="1501103996" sldId="257"/>
        </pc:sldMkLst>
      </pc:sldChg>
      <pc:sldMasterChg chg="modSldLayout">
        <pc:chgData name="Jae Chung" userId="95f87405-8f7d-4a23-8f85-7ab65ea213d7" providerId="ADAL" clId="{92E47387-5FF6-4B4D-9C66-3B4C6E88136F}" dt="2025-03-17T20:44:26.671" v="89" actId="478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92E47387-5FF6-4B4D-9C66-3B4C6E88136F}" dt="2025-03-17T20:44:26.671" v="89" actId="478"/>
          <pc:sldLayoutMkLst>
            <pc:docMk/>
            <pc:sldMasterMk cId="4140400327" sldId="2147483660"/>
            <pc:sldLayoutMk cId="865189385" sldId="2147483684"/>
          </pc:sldLayoutMkLst>
        </pc:sldLayoutChg>
        <pc:sldLayoutChg chg="modSp mod">
          <pc:chgData name="Jae Chung" userId="95f87405-8f7d-4a23-8f85-7ab65ea213d7" providerId="ADAL" clId="{92E47387-5FF6-4B4D-9C66-3B4C6E88136F}" dt="2025-03-17T20:35:18.185" v="76" actId="1036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  <pc:docChgLst>
    <pc:chgData name="Chaji Yang" userId="S::cyang@cmrignite.com::4e6a9ab4-4bf5-4d72-838b-d3789445bf9a" providerId="AD" clId="Web-{76146580-D20E-FDCA-BAAD-CBD40E698C2A}"/>
    <pc:docChg chg="modSld">
      <pc:chgData name="Chaji Yang" userId="S::cyang@cmrignite.com::4e6a9ab4-4bf5-4d72-838b-d3789445bf9a" providerId="AD" clId="Web-{76146580-D20E-FDCA-BAAD-CBD40E698C2A}" dt="2025-04-04T13:48:52.634" v="2" actId="20577"/>
      <pc:docMkLst>
        <pc:docMk/>
      </pc:docMkLst>
      <pc:sldChg chg="modSp">
        <pc:chgData name="Chaji Yang" userId="S::cyang@cmrignite.com::4e6a9ab4-4bf5-4d72-838b-d3789445bf9a" providerId="AD" clId="Web-{76146580-D20E-FDCA-BAAD-CBD40E698C2A}" dt="2025-04-04T13:48:52.634" v="2" actId="20577"/>
        <pc:sldMkLst>
          <pc:docMk/>
          <pc:sldMk cId="1501103996" sldId="257"/>
        </pc:sldMkLst>
        <pc:spChg chg="mod">
          <ac:chgData name="Chaji Yang" userId="S::cyang@cmrignite.com::4e6a9ab4-4bf5-4d72-838b-d3789445bf9a" providerId="AD" clId="Web-{76146580-D20E-FDCA-BAAD-CBD40E698C2A}" dt="2025-04-04T13:48:52.634" v="2" actId="20577"/>
          <ac:spMkLst>
            <pc:docMk/>
            <pc:sldMk cId="1501103996" sldId="257"/>
            <ac:spMk id="10" creationId="{C6436289-4B54-86B3-A1A2-BFE6B30F7537}"/>
          </ac:spMkLst>
        </pc:spChg>
      </pc:sldChg>
    </pc:docChg>
  </pc:docChgLst>
  <pc:docChgLst>
    <pc:chgData name="Chaji Yang" userId="S::cyang@cmrignite.com::4e6a9ab4-4bf5-4d72-838b-d3789445bf9a" providerId="AD" clId="Web-{0FA7E947-F38B-2DC3-3E69-023A8DF1615B}"/>
    <pc:docChg chg="modSld">
      <pc:chgData name="Chaji Yang" userId="S::cyang@cmrignite.com::4e6a9ab4-4bf5-4d72-838b-d3789445bf9a" providerId="AD" clId="Web-{0FA7E947-F38B-2DC3-3E69-023A8DF1615B}" dt="2025-03-04T01:38:32.161" v="1" actId="20577"/>
      <pc:docMkLst>
        <pc:docMk/>
      </pc:docMkLst>
      <pc:sldChg chg="modSp">
        <pc:chgData name="Chaji Yang" userId="S::cyang@cmrignite.com::4e6a9ab4-4bf5-4d72-838b-d3789445bf9a" providerId="AD" clId="Web-{0FA7E947-F38B-2DC3-3E69-023A8DF1615B}" dt="2025-03-04T01:38:32.161" v="1" actId="20577"/>
        <pc:sldMkLst>
          <pc:docMk/>
          <pc:sldMk cId="1501103996" sldId="257"/>
        </pc:sldMkLst>
      </pc:sldChg>
    </pc:docChg>
  </pc:docChgLst>
  <pc:docChgLst>
    <pc:chgData name="Chaji Yang" userId="4e6a9ab4-4bf5-4d72-838b-d3789445bf9a" providerId="ADAL" clId="{0E262040-061C-7A46-84C9-0D19725A5867}"/>
    <pc:docChg chg="undo custSel modSld">
      <pc:chgData name="Chaji Yang" userId="4e6a9ab4-4bf5-4d72-838b-d3789445bf9a" providerId="ADAL" clId="{0E262040-061C-7A46-84C9-0D19725A5867}" dt="2025-03-04T00:58:54.314" v="237" actId="1076"/>
      <pc:docMkLst>
        <pc:docMk/>
      </pc:docMkLst>
      <pc:sldChg chg="modSp mod">
        <pc:chgData name="Chaji Yang" userId="4e6a9ab4-4bf5-4d72-838b-d3789445bf9a" providerId="ADAL" clId="{0E262040-061C-7A46-84C9-0D19725A5867}" dt="2025-03-04T00:56:09.070" v="121" actId="962"/>
        <pc:sldMkLst>
          <pc:docMk/>
          <pc:sldMk cId="1082278826" sldId="256"/>
        </pc:sldMkLst>
      </pc:sldChg>
      <pc:sldChg chg="addSp modSp mod">
        <pc:chgData name="Chaji Yang" userId="4e6a9ab4-4bf5-4d72-838b-d3789445bf9a" providerId="ADAL" clId="{0E262040-061C-7A46-84C9-0D19725A5867}" dt="2025-03-04T00:58:54.314" v="237" actId="1076"/>
        <pc:sldMkLst>
          <pc:docMk/>
          <pc:sldMk cId="1501103996" sldId="257"/>
        </pc:sldMkLst>
      </pc:sldChg>
    </pc:docChg>
  </pc:docChgLst>
  <pc:docChgLst>
    <pc:chgData name="Jae Chung" userId="95f87405-8f7d-4a23-8f85-7ab65ea213d7" providerId="ADAL" clId="{4DACE0FD-FEA6-BD49-9E16-D7EB5B0CCBFA}"/>
    <pc:docChg chg="undo custSel modSld modMainMaster">
      <pc:chgData name="Jae Chung" userId="95f87405-8f7d-4a23-8f85-7ab65ea213d7" providerId="ADAL" clId="{4DACE0FD-FEA6-BD49-9E16-D7EB5B0CCBFA}" dt="2025-03-21T00:40:08.453" v="26"/>
      <pc:docMkLst>
        <pc:docMk/>
      </pc:docMkLst>
      <pc:sldChg chg="addSp modSp mod">
        <pc:chgData name="Jae Chung" userId="95f87405-8f7d-4a23-8f85-7ab65ea213d7" providerId="ADAL" clId="{4DACE0FD-FEA6-BD49-9E16-D7EB5B0CCBFA}" dt="2025-03-17T20:51:31.972" v="24" actId="255"/>
        <pc:sldMkLst>
          <pc:docMk/>
          <pc:sldMk cId="1082278826" sldId="256"/>
        </pc:sldMkLst>
        <pc:spChg chg="add mod">
          <ac:chgData name="Jae Chung" userId="95f87405-8f7d-4a23-8f85-7ab65ea213d7" providerId="ADAL" clId="{4DACE0FD-FEA6-BD49-9E16-D7EB5B0CCBFA}" dt="2025-03-17T20:51:31.972" v="24" actId="255"/>
          <ac:spMkLst>
            <pc:docMk/>
            <pc:sldMk cId="1082278826" sldId="256"/>
            <ac:spMk id="3" creationId="{239E0B78-5EE9-CE5A-3081-1CE3A792BD59}"/>
          </ac:spMkLst>
        </pc:spChg>
      </pc:sldChg>
      <pc:sldMasterChg chg="modSldLayout">
        <pc:chgData name="Jae Chung" userId="95f87405-8f7d-4a23-8f85-7ab65ea213d7" providerId="ADAL" clId="{4DACE0FD-FEA6-BD49-9E16-D7EB5B0CCBFA}" dt="2025-03-21T00:40:08.453" v="2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4DACE0FD-FEA6-BD49-9E16-D7EB5B0CCBFA}" dt="2025-03-17T20:49:24.673" v="22" actId="1076"/>
          <pc:sldLayoutMkLst>
            <pc:docMk/>
            <pc:sldMasterMk cId="4140400327" sldId="2147483660"/>
            <pc:sldLayoutMk cId="865189385" sldId="2147483684"/>
          </pc:sldLayoutMkLst>
          <pc:spChg chg="add mod">
            <ac:chgData name="Jae Chung" userId="95f87405-8f7d-4a23-8f85-7ab65ea213d7" providerId="ADAL" clId="{4DACE0FD-FEA6-BD49-9E16-D7EB5B0CCBFA}" dt="2025-03-17T20:48:51.794" v="20" actId="1037"/>
            <ac:spMkLst>
              <pc:docMk/>
              <pc:sldMasterMk cId="4140400327" sldId="2147483660"/>
              <pc:sldLayoutMk cId="865189385" sldId="2147483684"/>
              <ac:spMk id="3" creationId="{A36539C1-C5AC-5363-BAEF-D344951F1C0C}"/>
            </ac:spMkLst>
          </pc:spChg>
          <pc:picChg chg="add mod">
            <ac:chgData name="Jae Chung" userId="95f87405-8f7d-4a23-8f85-7ab65ea213d7" providerId="ADAL" clId="{4DACE0FD-FEA6-BD49-9E16-D7EB5B0CCBFA}" dt="2025-03-17T20:49:24.673" v="22" actId="1076"/>
            <ac:picMkLst>
              <pc:docMk/>
              <pc:sldMasterMk cId="4140400327" sldId="2147483660"/>
              <pc:sldLayoutMk cId="865189385" sldId="2147483684"/>
              <ac:picMk id="2" creationId="{96345CB9-7469-7D0F-C066-EF98396B8BA0}"/>
            </ac:picMkLst>
          </pc:picChg>
        </pc:sldLayoutChg>
        <pc:sldLayoutChg chg="addSp delSp modSp mod">
          <pc:chgData name="Jae Chung" userId="95f87405-8f7d-4a23-8f85-7ab65ea213d7" providerId="ADAL" clId="{4DACE0FD-FEA6-BD49-9E16-D7EB5B0CCBFA}" dt="2025-03-21T00:40:08.453" v="26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20768-22C8-474B-B090-94F204D0CE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3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45CB9-7469-7D0F-C066-EF98396B8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6372" y="-1628796"/>
            <a:ext cx="6921744" cy="5910348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36539C1-C5AC-5363-BAEF-D344951F1C0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rectangle">
            <a:extLst>
              <a:ext uri="{FF2B5EF4-FFF2-40B4-BE49-F238E27FC236}">
                <a16:creationId xmlns:a16="http://schemas.microsoft.com/office/drawing/2014/main" id="{6EC0578A-06E9-B797-8AD7-E5E220CAF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57091"/>
            <a:ext cx="3429000" cy="2654300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21ED91AA-12F8-D5C7-2D1D-672E5EF806C9}"/>
              </a:ext>
            </a:extLst>
          </p:cNvPr>
          <p:cNvSpPr txBox="1"/>
          <p:nvPr userDrawn="1"/>
        </p:nvSpPr>
        <p:spPr>
          <a:xfrm>
            <a:off x="357250" y="7239484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0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F07CA02-2C47-241A-F67C-528EC18027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6967" y="4414711"/>
            <a:ext cx="2804381" cy="8853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¡Más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sonrisas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para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niños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este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verano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con </a:t>
            </a:r>
          </a:p>
          <a:p>
            <a:pPr marL="0" marR="0" lvl="0" indent="0" algn="l" defTabSz="320067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SUN Programs!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39E0B78-5EE9-CE5A-3081-1CE3A792BD5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A13A730-89B5-7872-BEB5-17FC84B0337C}"/>
              </a:ext>
            </a:extLst>
          </p:cNvPr>
          <p:cNvSpPr txBox="1">
            <a:spLocks/>
          </p:cNvSpPr>
          <p:nvPr/>
        </p:nvSpPr>
        <p:spPr>
          <a:xfrm>
            <a:off x="346968" y="5338467"/>
            <a:ext cx="2743199" cy="4469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Programas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nutrición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del USDA para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E721B10-0AEF-C0B9-A2E9-3D84250BCA78}"/>
              </a:ext>
            </a:extLst>
          </p:cNvPr>
          <p:cNvSpPr txBox="1">
            <a:spLocks/>
          </p:cNvSpPr>
          <p:nvPr/>
        </p:nvSpPr>
        <p:spPr>
          <a:xfrm>
            <a:off x="346968" y="5810383"/>
            <a:ext cx="2804380" cy="12007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¡Haga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sea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inolvidable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! Con SUN Programs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acceda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una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variedad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opciones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nutrición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mantener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sus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adolescentes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con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energía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sonrientes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</p:txBody>
      </p:sp>
      <p:pic>
        <p:nvPicPr>
          <p:cNvPr id="10" name="Picture 9" descr="SUN Summer Nutrition Programs for Kids logo">
            <a:extLst>
              <a:ext uri="{FF2B5EF4-FFF2-40B4-BE49-F238E27FC236}">
                <a16:creationId xmlns:a16="http://schemas.microsoft.com/office/drawing/2014/main" id="{65664758-C7D4-C3ED-B36C-7500B52C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229" y="6960312"/>
            <a:ext cx="1958543" cy="7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0">
            <a:extLst>
              <a:ext uri="{FF2B5EF4-FFF2-40B4-BE49-F238E27FC236}">
                <a16:creationId xmlns:a16="http://schemas.microsoft.com/office/drawing/2014/main" id="{F0B43FCD-6DE2-80F3-4FD5-6D6C52B0F4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00" y="-264429"/>
            <a:ext cx="2741903" cy="2506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32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ECE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 Side</a:t>
            </a:r>
          </a:p>
        </p:txBody>
      </p:sp>
      <p:pic>
        <p:nvPicPr>
          <p:cNvPr id="7" name="Picture 6" descr="SUN Meals logo">
            <a:extLst>
              <a:ext uri="{FF2B5EF4-FFF2-40B4-BE49-F238E27FC236}">
                <a16:creationId xmlns:a16="http://schemas.microsoft.com/office/drawing/2014/main" id="{AE0FDC3E-4B5E-1518-305B-38E4BCA1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0200" y="295871"/>
            <a:ext cx="1366783" cy="7266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8B2B03-020C-24F0-BF8F-B0ACFCD9F72E}"/>
              </a:ext>
            </a:extLst>
          </p:cNvPr>
          <p:cNvSpPr txBox="1">
            <a:spLocks/>
          </p:cNvSpPr>
          <p:nvPr/>
        </p:nvSpPr>
        <p:spPr>
          <a:xfrm>
            <a:off x="242249" y="1098883"/>
            <a:ext cx="2948149" cy="84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62940" rtl="0" eaLnBrk="1" fontAlgn="auto" latinLnBrk="0" hangingPunct="1">
              <a:lnSpc>
                <a:spcPct val="9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Comidas y snacks nutritivos y gratuitos servidos en un entorno divertido y grupal para fomentar las relaciones y los hábitos saludables.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SUN Meals To-Go Logo">
            <a:extLst>
              <a:ext uri="{FF2B5EF4-FFF2-40B4-BE49-F238E27FC236}">
                <a16:creationId xmlns:a16="http://schemas.microsoft.com/office/drawing/2014/main" id="{B883D00F-C972-9F7B-AB14-C4C0008464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0837" y="2102120"/>
            <a:ext cx="1469169" cy="678841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6436289-4B54-86B3-A1A2-BFE6B30F7537}"/>
              </a:ext>
            </a:extLst>
          </p:cNvPr>
          <p:cNvSpPr txBox="1">
            <a:spLocks/>
          </p:cNvSpPr>
          <p:nvPr/>
        </p:nvSpPr>
        <p:spPr>
          <a:xfrm>
            <a:off x="222449" y="2804861"/>
            <a:ext cx="2967948" cy="484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Opciones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convenientes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comidas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llevar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con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entrega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domicilio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disponibles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algunas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áreas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rurales.</a:t>
            </a:r>
          </a:p>
        </p:txBody>
      </p:sp>
      <p:pic>
        <p:nvPicPr>
          <p:cNvPr id="11" name="Picture 10" descr="SUN Bucks logo">
            <a:extLst>
              <a:ext uri="{FF2B5EF4-FFF2-40B4-BE49-F238E27FC236}">
                <a16:creationId xmlns:a16="http://schemas.microsoft.com/office/drawing/2014/main" id="{69D79D77-3D98-44CA-2649-9FDB330D49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0279" y="3608798"/>
            <a:ext cx="1389130" cy="738554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A4BC0EA-0D63-7E45-1B81-8AE1B675A0B0}"/>
              </a:ext>
            </a:extLst>
          </p:cNvPr>
          <p:cNvSpPr txBox="1">
            <a:spLocks/>
          </p:cNvSpPr>
          <p:nvPr/>
        </p:nvSpPr>
        <p:spPr>
          <a:xfrm>
            <a:off x="242249" y="4402239"/>
            <a:ext cx="2948148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Reciba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$120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por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cada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niño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elegible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en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edad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escolar para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comprar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los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alimentos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saludables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que les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encantan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en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el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verano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45641-4861-0D29-33EB-D4AD7B51BBBE}"/>
              </a:ext>
            </a:extLst>
          </p:cNvPr>
          <p:cNvSpPr txBox="1"/>
          <p:nvPr/>
        </p:nvSpPr>
        <p:spPr>
          <a:xfrm>
            <a:off x="250279" y="5709144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Placeholder 8" descr="QR code">
            <a:extLst>
              <a:ext uri="{FF2B5EF4-FFF2-40B4-BE49-F238E27FC236}">
                <a16:creationId xmlns:a16="http://schemas.microsoft.com/office/drawing/2014/main" id="{AAD1D7E7-4E70-E26B-8D54-E6B26D4087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2413021" y="5764330"/>
            <a:ext cx="672797" cy="646331"/>
          </a:xfrm>
          <a:prstGeom prst="rect">
            <a:avLst/>
          </a:prstGeom>
        </p:spPr>
      </p:pic>
      <p:pic>
        <p:nvPicPr>
          <p:cNvPr id="16" name="Picture 15" descr="Email">
            <a:extLst>
              <a:ext uri="{FF2B5EF4-FFF2-40B4-BE49-F238E27FC236}">
                <a16:creationId xmlns:a16="http://schemas.microsoft.com/office/drawing/2014/main" id="{22D84A2F-13EB-A903-B988-016181BC00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90" y="6555452"/>
            <a:ext cx="165581" cy="159419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676B36B-3FDB-E786-1F5B-C0284A6F4DA0}"/>
              </a:ext>
            </a:extLst>
          </p:cNvPr>
          <p:cNvSpPr txBox="1">
            <a:spLocks/>
          </p:cNvSpPr>
          <p:nvPr/>
        </p:nvSpPr>
        <p:spPr>
          <a:xfrm>
            <a:off x="504671" y="6508155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27" name="Picture 26" descr="Phone">
            <a:extLst>
              <a:ext uri="{FF2B5EF4-FFF2-40B4-BE49-F238E27FC236}">
                <a16:creationId xmlns:a16="http://schemas.microsoft.com/office/drawing/2014/main" id="{618404ED-2A44-384D-ACF9-1B27AD27C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90" y="6760436"/>
            <a:ext cx="165581" cy="159087"/>
          </a:xfrm>
          <a:prstGeom prst="rect">
            <a:avLst/>
          </a:prstGeom>
        </p:spPr>
      </p:pic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3D19ADC-D6BA-210E-3363-09531EAF04CE}"/>
              </a:ext>
            </a:extLst>
          </p:cNvPr>
          <p:cNvSpPr txBox="1">
            <a:spLocks/>
          </p:cNvSpPr>
          <p:nvPr/>
        </p:nvSpPr>
        <p:spPr>
          <a:xfrm>
            <a:off x="504671" y="6702208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29" name="Picture 28" descr="Website">
            <a:extLst>
              <a:ext uri="{FF2B5EF4-FFF2-40B4-BE49-F238E27FC236}">
                <a16:creationId xmlns:a16="http://schemas.microsoft.com/office/drawing/2014/main" id="{482DBA8C-4EAA-E772-1471-948C0DC780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611" y="6953179"/>
            <a:ext cx="168061" cy="161808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D14C3411-9898-785F-04FA-035F1B360860}"/>
              </a:ext>
            </a:extLst>
          </p:cNvPr>
          <p:cNvSpPr txBox="1">
            <a:spLocks/>
          </p:cNvSpPr>
          <p:nvPr/>
        </p:nvSpPr>
        <p:spPr>
          <a:xfrm>
            <a:off x="504670" y="6912151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0EED4CA5-40CB-96ED-2BE6-E320FCB22762}"/>
              </a:ext>
            </a:extLst>
          </p:cNvPr>
          <p:cNvSpPr txBox="1">
            <a:spLocks/>
          </p:cNvSpPr>
          <p:nvPr/>
        </p:nvSpPr>
        <p:spPr>
          <a:xfrm>
            <a:off x="2342454" y="748409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150110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2025-04-04T21:01:26+00:00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6N43MEY3ZP3S-407578889-40984</_dlc_DocId>
    <_dlc_DocIdUrl xmlns="2cbf940b-6aba-4986-a9fb-a77064a2dcb6">
      <Url>https://usdagcc.sharepoint.com/sites/FNS-OPS-CommsD/_layouts/15/DocIdRedir.aspx?ID=6N43MEY3ZP3S-407578889-40984</Url>
      <Description>6N43MEY3ZP3S-407578889-40984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purl.org/dc/elements/1.1/"/>
    <ds:schemaRef ds:uri="98a26b81-0323-4ee7-a678-12700234d14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f720b77b-acc1-431f-a0e0-abbb3425c4d5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C8F4A-1E18-4130-A165-0A28A4C737D2}"/>
</file>

<file path=customXml/itemProps4.xml><?xml version="1.0" encoding="utf-8"?>
<ds:datastoreItem xmlns:ds="http://schemas.openxmlformats.org/officeDocument/2006/customXml" ds:itemID="{3D6DCADA-0C89-44B3-8D5A-42871F08512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150</Words>
  <Application>Microsoft Macintosh PowerPoint</Application>
  <PresentationFormat>Custom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¡Más sonrisas para los niños este verano con  SUN Programs!</vt:lpstr>
      <vt:lpstr>Back 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 AND STORY</dc:title>
  <dc:creator>Woojung Hwang</dc:creator>
  <cp:lastModifiedBy>Chaji Yang</cp:lastModifiedBy>
  <cp:revision>36</cp:revision>
  <dcterms:created xsi:type="dcterms:W3CDTF">2024-04-02T13:38:55Z</dcterms:created>
  <dcterms:modified xsi:type="dcterms:W3CDTF">2025-04-04T18:57:48Z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57b1593c-1a58-436c-98d4-8dbe72c23108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