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authors.xml" ContentType="application/vnd.ms-powerpoint.authors+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4"/>
  </p:sldMasterIdLst>
  <p:notesMasterIdLst>
    <p:notesMasterId r:id="rId6"/>
  </p:notesMasterIdLst>
  <p:sldIdLst>
    <p:sldId id="261" r:id="rId5"/>
  </p:sldIdLst>
  <p:sldSz cx="8001000" cy="10287000"/>
  <p:notesSz cx="6858000" cy="9144000"/>
  <p:defaultTextStyle>
    <a:defPPr>
      <a:defRPr lang="en-US"/>
    </a:defPPr>
    <a:lvl1pPr marL="0" algn="l" defTabSz="468904" rtl="0" eaLnBrk="1" latinLnBrk="0" hangingPunct="1">
      <a:defRPr sz="1846" kern="1200">
        <a:solidFill>
          <a:schemeClr val="tx1"/>
        </a:solidFill>
        <a:latin typeface="+mn-lt"/>
        <a:ea typeface="+mn-ea"/>
        <a:cs typeface="+mn-cs"/>
      </a:defRPr>
    </a:lvl1pPr>
    <a:lvl2pPr marL="468904" algn="l" defTabSz="468904" rtl="0" eaLnBrk="1" latinLnBrk="0" hangingPunct="1">
      <a:defRPr sz="1846" kern="1200">
        <a:solidFill>
          <a:schemeClr val="tx1"/>
        </a:solidFill>
        <a:latin typeface="+mn-lt"/>
        <a:ea typeface="+mn-ea"/>
        <a:cs typeface="+mn-cs"/>
      </a:defRPr>
    </a:lvl2pPr>
    <a:lvl3pPr marL="937809" algn="l" defTabSz="468904" rtl="0" eaLnBrk="1" latinLnBrk="0" hangingPunct="1">
      <a:defRPr sz="1846" kern="1200">
        <a:solidFill>
          <a:schemeClr val="tx1"/>
        </a:solidFill>
        <a:latin typeface="+mn-lt"/>
        <a:ea typeface="+mn-ea"/>
        <a:cs typeface="+mn-cs"/>
      </a:defRPr>
    </a:lvl3pPr>
    <a:lvl4pPr marL="1406713" algn="l" defTabSz="468904" rtl="0" eaLnBrk="1" latinLnBrk="0" hangingPunct="1">
      <a:defRPr sz="1846" kern="1200">
        <a:solidFill>
          <a:schemeClr val="tx1"/>
        </a:solidFill>
        <a:latin typeface="+mn-lt"/>
        <a:ea typeface="+mn-ea"/>
        <a:cs typeface="+mn-cs"/>
      </a:defRPr>
    </a:lvl4pPr>
    <a:lvl5pPr marL="1875617" algn="l" defTabSz="468904" rtl="0" eaLnBrk="1" latinLnBrk="0" hangingPunct="1">
      <a:defRPr sz="1846" kern="1200">
        <a:solidFill>
          <a:schemeClr val="tx1"/>
        </a:solidFill>
        <a:latin typeface="+mn-lt"/>
        <a:ea typeface="+mn-ea"/>
        <a:cs typeface="+mn-cs"/>
      </a:defRPr>
    </a:lvl5pPr>
    <a:lvl6pPr marL="2344522" algn="l" defTabSz="468904" rtl="0" eaLnBrk="1" latinLnBrk="0" hangingPunct="1">
      <a:defRPr sz="1846" kern="1200">
        <a:solidFill>
          <a:schemeClr val="tx1"/>
        </a:solidFill>
        <a:latin typeface="+mn-lt"/>
        <a:ea typeface="+mn-ea"/>
        <a:cs typeface="+mn-cs"/>
      </a:defRPr>
    </a:lvl6pPr>
    <a:lvl7pPr marL="2813426" algn="l" defTabSz="468904" rtl="0" eaLnBrk="1" latinLnBrk="0" hangingPunct="1">
      <a:defRPr sz="1846" kern="1200">
        <a:solidFill>
          <a:schemeClr val="tx1"/>
        </a:solidFill>
        <a:latin typeface="+mn-lt"/>
        <a:ea typeface="+mn-ea"/>
        <a:cs typeface="+mn-cs"/>
      </a:defRPr>
    </a:lvl7pPr>
    <a:lvl8pPr marL="3282330" algn="l" defTabSz="468904" rtl="0" eaLnBrk="1" latinLnBrk="0" hangingPunct="1">
      <a:defRPr sz="1846" kern="1200">
        <a:solidFill>
          <a:schemeClr val="tx1"/>
        </a:solidFill>
        <a:latin typeface="+mn-lt"/>
        <a:ea typeface="+mn-ea"/>
        <a:cs typeface="+mn-cs"/>
      </a:defRPr>
    </a:lvl8pPr>
    <a:lvl9pPr marL="3751235" algn="l" defTabSz="468904" rtl="0" eaLnBrk="1" latinLnBrk="0" hangingPunct="1">
      <a:defRPr sz="184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0FB5B8A-AC49-BED2-4B04-48330E72B2FD}" name="Evan Burnett" initials="EB" userId="S::eburnett@cmrignite.com::e7ddc957-da61-42ca-9888-6105684849d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91BF3E"/>
    <a:srgbClr val="F68720"/>
    <a:srgbClr val="0EB8C1"/>
    <a:srgbClr val="00A4A4"/>
    <a:srgbClr val="E67525"/>
    <a:srgbClr val="7A9F3E"/>
    <a:srgbClr val="91BE3E"/>
    <a:srgbClr val="F58621"/>
    <a:srgbClr val="02B7C0"/>
    <a:srgbClr val="E980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ABC9A-02CA-754F-87C3-F811575AF4F9}" v="70" dt="2025-03-14T21:14:45.4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58"/>
  </p:normalViewPr>
  <p:slideViewPr>
    <p:cSldViewPr snapToGrid="0">
      <p:cViewPr varScale="1">
        <p:scale>
          <a:sx n="66" d="100"/>
          <a:sy n="66" d="100"/>
        </p:scale>
        <p:origin x="2244"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4.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1500D0-72D8-A74B-A730-A4432B86EAEF}" type="datetimeFigureOut">
              <a:rPr lang="en-US" smtClean="0"/>
              <a:t>21-Apr-25</a:t>
            </a:fld>
            <a:endParaRPr lang="en-US"/>
          </a:p>
        </p:txBody>
      </p:sp>
      <p:sp>
        <p:nvSpPr>
          <p:cNvPr id="4" name="Slide Image Placeholder 3"/>
          <p:cNvSpPr>
            <a:spLocks noGrp="1" noRot="1" noChangeAspect="1"/>
          </p:cNvSpPr>
          <p:nvPr>
            <p:ph type="sldImg" idx="2"/>
          </p:nvPr>
        </p:nvSpPr>
        <p:spPr>
          <a:xfrm>
            <a:off x="2228850" y="1143000"/>
            <a:ext cx="24003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F20768-22C8-474B-B090-94F204D0CE9B}" type="slidenum">
              <a:rPr lang="en-US" smtClean="0"/>
              <a:t>‹Nº›</a:t>
            </a:fld>
            <a:endParaRPr lang="en-US"/>
          </a:p>
        </p:txBody>
      </p:sp>
    </p:spTree>
    <p:extLst>
      <p:ext uri="{BB962C8B-B14F-4D97-AF65-F5344CB8AC3E}">
        <p14:creationId xmlns:p14="http://schemas.microsoft.com/office/powerpoint/2010/main" val="1839909512"/>
      </p:ext>
    </p:extLst>
  </p:cSld>
  <p:clrMap bg1="lt1" tx1="dk1" bg2="lt2" tx2="dk2" accent1="accent1" accent2="accent2" accent3="accent3" accent4="accent4" accent5="accent5" accent6="accent6" hlink="hlink" folHlink="folHlink"/>
  <p:notesStyle>
    <a:lvl1pPr marL="0" algn="l" defTabSz="937809" rtl="0" eaLnBrk="1" latinLnBrk="0" hangingPunct="1">
      <a:defRPr sz="1231" kern="1200">
        <a:solidFill>
          <a:schemeClr val="tx1"/>
        </a:solidFill>
        <a:latin typeface="+mn-lt"/>
        <a:ea typeface="+mn-ea"/>
        <a:cs typeface="+mn-cs"/>
      </a:defRPr>
    </a:lvl1pPr>
    <a:lvl2pPr marL="468904" algn="l" defTabSz="937809" rtl="0" eaLnBrk="1" latinLnBrk="0" hangingPunct="1">
      <a:defRPr sz="1231" kern="1200">
        <a:solidFill>
          <a:schemeClr val="tx1"/>
        </a:solidFill>
        <a:latin typeface="+mn-lt"/>
        <a:ea typeface="+mn-ea"/>
        <a:cs typeface="+mn-cs"/>
      </a:defRPr>
    </a:lvl2pPr>
    <a:lvl3pPr marL="937809" algn="l" defTabSz="937809" rtl="0" eaLnBrk="1" latinLnBrk="0" hangingPunct="1">
      <a:defRPr sz="1231" kern="1200">
        <a:solidFill>
          <a:schemeClr val="tx1"/>
        </a:solidFill>
        <a:latin typeface="+mn-lt"/>
        <a:ea typeface="+mn-ea"/>
        <a:cs typeface="+mn-cs"/>
      </a:defRPr>
    </a:lvl3pPr>
    <a:lvl4pPr marL="1406713" algn="l" defTabSz="937809" rtl="0" eaLnBrk="1" latinLnBrk="0" hangingPunct="1">
      <a:defRPr sz="1231" kern="1200">
        <a:solidFill>
          <a:schemeClr val="tx1"/>
        </a:solidFill>
        <a:latin typeface="+mn-lt"/>
        <a:ea typeface="+mn-ea"/>
        <a:cs typeface="+mn-cs"/>
      </a:defRPr>
    </a:lvl4pPr>
    <a:lvl5pPr marL="1875617" algn="l" defTabSz="937809" rtl="0" eaLnBrk="1" latinLnBrk="0" hangingPunct="1">
      <a:defRPr sz="1231" kern="1200">
        <a:solidFill>
          <a:schemeClr val="tx1"/>
        </a:solidFill>
        <a:latin typeface="+mn-lt"/>
        <a:ea typeface="+mn-ea"/>
        <a:cs typeface="+mn-cs"/>
      </a:defRPr>
    </a:lvl5pPr>
    <a:lvl6pPr marL="2344522" algn="l" defTabSz="937809" rtl="0" eaLnBrk="1" latinLnBrk="0" hangingPunct="1">
      <a:defRPr sz="1231" kern="1200">
        <a:solidFill>
          <a:schemeClr val="tx1"/>
        </a:solidFill>
        <a:latin typeface="+mn-lt"/>
        <a:ea typeface="+mn-ea"/>
        <a:cs typeface="+mn-cs"/>
      </a:defRPr>
    </a:lvl6pPr>
    <a:lvl7pPr marL="2813426" algn="l" defTabSz="937809" rtl="0" eaLnBrk="1" latinLnBrk="0" hangingPunct="1">
      <a:defRPr sz="1231" kern="1200">
        <a:solidFill>
          <a:schemeClr val="tx1"/>
        </a:solidFill>
        <a:latin typeface="+mn-lt"/>
        <a:ea typeface="+mn-ea"/>
        <a:cs typeface="+mn-cs"/>
      </a:defRPr>
    </a:lvl7pPr>
    <a:lvl8pPr marL="3282330" algn="l" defTabSz="937809" rtl="0" eaLnBrk="1" latinLnBrk="0" hangingPunct="1">
      <a:defRPr sz="1231" kern="1200">
        <a:solidFill>
          <a:schemeClr val="tx1"/>
        </a:solidFill>
        <a:latin typeface="+mn-lt"/>
        <a:ea typeface="+mn-ea"/>
        <a:cs typeface="+mn-cs"/>
      </a:defRPr>
    </a:lvl8pPr>
    <a:lvl9pPr marL="3751235" algn="l" defTabSz="937809" rtl="0" eaLnBrk="1" latinLnBrk="0" hangingPunct="1">
      <a:defRPr sz="123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B368D63-A290-D17A-3F94-EB0705140257}"/>
              </a:ext>
            </a:extLst>
          </p:cNvPr>
          <p:cNvPicPr>
            <a:picLocks noChangeAspect="1"/>
          </p:cNvPicPr>
          <p:nvPr userDrawn="1"/>
        </p:nvPicPr>
        <p:blipFill>
          <a:blip r:embed="rId2"/>
          <a:stretch>
            <a:fillRect/>
          </a:stretch>
        </p:blipFill>
        <p:spPr>
          <a:xfrm>
            <a:off x="3655569" y="-772098"/>
            <a:ext cx="5248588" cy="5654407"/>
          </a:xfrm>
          <a:prstGeom prst="rect">
            <a:avLst/>
          </a:prstGeom>
        </p:spPr>
      </p:pic>
      <p:sp>
        <p:nvSpPr>
          <p:cNvPr id="9" name="Picture Placeholder 8">
            <a:extLst>
              <a:ext uri="{FF2B5EF4-FFF2-40B4-BE49-F238E27FC236}">
                <a16:creationId xmlns:a16="http://schemas.microsoft.com/office/drawing/2014/main" id="{84AF9BF1-C84C-901A-C594-73C63E3D3039}"/>
              </a:ext>
            </a:extLst>
          </p:cNvPr>
          <p:cNvSpPr>
            <a:spLocks noGrp="1" noChangeAspect="1"/>
          </p:cNvSpPr>
          <p:nvPr>
            <p:ph type="pic" sz="quarter" idx="24"/>
          </p:nvPr>
        </p:nvSpPr>
        <p:spPr>
          <a:xfrm>
            <a:off x="6096000" y="2557649"/>
            <a:ext cx="2252134" cy="2252134"/>
          </a:xfrm>
          <a:prstGeom prst="ellipse">
            <a:avLst/>
          </a:prstGeom>
          <a:pattFill prst="lgCheck">
            <a:fgClr>
              <a:schemeClr val="bg1">
                <a:lumMod val="95000"/>
              </a:schemeClr>
            </a:fgClr>
            <a:bgClr>
              <a:schemeClr val="bg1"/>
            </a:bgClr>
          </a:pattFill>
        </p:spPr>
        <p:txBody>
          <a:bodyPr anchor="ctr">
            <a:normAutofit/>
          </a:bodyPr>
          <a:lstStyle>
            <a:lvl1pPr marL="0" indent="0" algn="ctr">
              <a:buNone/>
              <a:defRPr sz="2000"/>
            </a:lvl1pPr>
          </a:lstStyle>
          <a:p>
            <a:endParaRPr lang="en-US"/>
          </a:p>
        </p:txBody>
      </p:sp>
      <p:sp>
        <p:nvSpPr>
          <p:cNvPr id="10" name="Picture Placeholder 8">
            <a:extLst>
              <a:ext uri="{FF2B5EF4-FFF2-40B4-BE49-F238E27FC236}">
                <a16:creationId xmlns:a16="http://schemas.microsoft.com/office/drawing/2014/main" id="{DEB86587-27D9-A041-7FE2-EC15A73BECB0}"/>
              </a:ext>
            </a:extLst>
          </p:cNvPr>
          <p:cNvSpPr>
            <a:spLocks noGrp="1" noChangeAspect="1"/>
          </p:cNvSpPr>
          <p:nvPr>
            <p:ph type="pic" sz="quarter" idx="25"/>
          </p:nvPr>
        </p:nvSpPr>
        <p:spPr>
          <a:xfrm>
            <a:off x="3704982" y="194733"/>
            <a:ext cx="1609650" cy="1609650"/>
          </a:xfrm>
          <a:prstGeom prst="ellipse">
            <a:avLst/>
          </a:prstGeom>
          <a:pattFill prst="lgCheck">
            <a:fgClr>
              <a:schemeClr val="bg1">
                <a:lumMod val="95000"/>
              </a:schemeClr>
            </a:fgClr>
            <a:bgClr>
              <a:schemeClr val="bg1"/>
            </a:bgClr>
          </a:pattFill>
        </p:spPr>
        <p:txBody>
          <a:bodyPr anchor="ctr">
            <a:normAutofit/>
          </a:bodyPr>
          <a:lstStyle>
            <a:lvl1pPr marL="0" indent="0" algn="ctr">
              <a:buNone/>
              <a:defRPr sz="2000"/>
            </a:lvl1pPr>
          </a:lstStyle>
          <a:p>
            <a:endParaRPr lang="en-US"/>
          </a:p>
        </p:txBody>
      </p:sp>
      <p:sp>
        <p:nvSpPr>
          <p:cNvPr id="19" name="Picture Placeholder 18">
            <a:extLst>
              <a:ext uri="{FF2B5EF4-FFF2-40B4-BE49-F238E27FC236}">
                <a16:creationId xmlns:a16="http://schemas.microsoft.com/office/drawing/2014/main" id="{563133D2-72C1-5AE0-C3D4-115D8E068A16}"/>
              </a:ext>
            </a:extLst>
          </p:cNvPr>
          <p:cNvSpPr>
            <a:spLocks noGrp="1" noChangeAspect="1"/>
          </p:cNvSpPr>
          <p:nvPr>
            <p:ph type="pic" sz="quarter" idx="26"/>
          </p:nvPr>
        </p:nvSpPr>
        <p:spPr>
          <a:xfrm>
            <a:off x="4918075" y="397860"/>
            <a:ext cx="2813050" cy="2795259"/>
          </a:xfrm>
          <a:custGeom>
            <a:avLst/>
            <a:gdLst>
              <a:gd name="connsiteX0" fmla="*/ 1406525 w 2813050"/>
              <a:gd name="connsiteY0" fmla="*/ 0 h 2795259"/>
              <a:gd name="connsiteX1" fmla="*/ 2813050 w 2813050"/>
              <a:gd name="connsiteY1" fmla="*/ 1406525 h 2795259"/>
              <a:gd name="connsiteX2" fmla="*/ 2643290 w 2813050"/>
              <a:gd name="connsiteY2" fmla="*/ 2076958 h 2795259"/>
              <a:gd name="connsiteX3" fmla="*/ 2621190 w 2813050"/>
              <a:gd name="connsiteY3" fmla="*/ 2113337 h 2795259"/>
              <a:gd name="connsiteX4" fmla="*/ 2557329 w 2813050"/>
              <a:gd name="connsiteY4" fmla="*/ 2097004 h 2795259"/>
              <a:gd name="connsiteX5" fmla="*/ 2310871 w 2813050"/>
              <a:gd name="connsiteY5" fmla="*/ 2072291 h 2795259"/>
              <a:gd name="connsiteX6" fmla="*/ 1235565 w 2813050"/>
              <a:gd name="connsiteY6" fmla="*/ 2708874 h 2795259"/>
              <a:gd name="connsiteX7" fmla="*/ 1193728 w 2813050"/>
              <a:gd name="connsiteY7" fmla="*/ 2795259 h 2795259"/>
              <a:gd name="connsiteX8" fmla="*/ 1123062 w 2813050"/>
              <a:gd name="connsiteY8" fmla="*/ 2784474 h 2795259"/>
              <a:gd name="connsiteX9" fmla="*/ 0 w 2813050"/>
              <a:gd name="connsiteY9" fmla="*/ 1406525 h 2795259"/>
              <a:gd name="connsiteX10" fmla="*/ 2864 w 2813050"/>
              <a:gd name="connsiteY10" fmla="*/ 1349817 h 2795259"/>
              <a:gd name="connsiteX11" fmla="*/ 75555 w 2813050"/>
              <a:gd name="connsiteY11" fmla="*/ 1309457 h 2795259"/>
              <a:gd name="connsiteX12" fmla="*/ 446248 w 2813050"/>
              <a:gd name="connsiteY12" fmla="*/ 596285 h 2795259"/>
              <a:gd name="connsiteX13" fmla="*/ 429167 w 2813050"/>
              <a:gd name="connsiteY13" fmla="*/ 422954 h 2795259"/>
              <a:gd name="connsiteX14" fmla="*/ 422833 w 2813050"/>
              <a:gd name="connsiteY14" fmla="*/ 402082 h 2795259"/>
              <a:gd name="connsiteX15" fmla="*/ 511845 w 2813050"/>
              <a:gd name="connsiteY15" fmla="*/ 321182 h 2795259"/>
              <a:gd name="connsiteX16" fmla="*/ 1406525 w 2813050"/>
              <a:gd name="connsiteY16" fmla="*/ 0 h 2795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13050" h="2795259">
                <a:moveTo>
                  <a:pt x="1406525" y="0"/>
                </a:moveTo>
                <a:cubicBezTo>
                  <a:pt x="2183327" y="0"/>
                  <a:pt x="2813050" y="629723"/>
                  <a:pt x="2813050" y="1406525"/>
                </a:cubicBezTo>
                <a:cubicBezTo>
                  <a:pt x="2813050" y="1649276"/>
                  <a:pt x="2751554" y="1877663"/>
                  <a:pt x="2643290" y="2076958"/>
                </a:cubicBezTo>
                <a:lnTo>
                  <a:pt x="2621190" y="2113337"/>
                </a:lnTo>
                <a:lnTo>
                  <a:pt x="2557329" y="2097004"/>
                </a:lnTo>
                <a:cubicBezTo>
                  <a:pt x="2477721" y="2080800"/>
                  <a:pt x="2395295" y="2072291"/>
                  <a:pt x="2310871" y="2072291"/>
                </a:cubicBezTo>
                <a:cubicBezTo>
                  <a:pt x="1846540" y="2072291"/>
                  <a:pt x="1442651" y="2329696"/>
                  <a:pt x="1235565" y="2708874"/>
                </a:cubicBezTo>
                <a:lnTo>
                  <a:pt x="1193728" y="2795259"/>
                </a:lnTo>
                <a:lnTo>
                  <a:pt x="1123062" y="2784474"/>
                </a:lnTo>
                <a:cubicBezTo>
                  <a:pt x="482132" y="2653321"/>
                  <a:pt x="0" y="2086227"/>
                  <a:pt x="0" y="1406525"/>
                </a:cubicBezTo>
                <a:lnTo>
                  <a:pt x="2864" y="1349817"/>
                </a:lnTo>
                <a:lnTo>
                  <a:pt x="75555" y="1309457"/>
                </a:lnTo>
                <a:cubicBezTo>
                  <a:pt x="299205" y="1154899"/>
                  <a:pt x="446248" y="893158"/>
                  <a:pt x="446248" y="596285"/>
                </a:cubicBezTo>
                <a:cubicBezTo>
                  <a:pt x="446248" y="536911"/>
                  <a:pt x="440367" y="478941"/>
                  <a:pt x="429167" y="422954"/>
                </a:cubicBezTo>
                <a:lnTo>
                  <a:pt x="422833" y="402082"/>
                </a:lnTo>
                <a:lnTo>
                  <a:pt x="511845" y="321182"/>
                </a:lnTo>
                <a:cubicBezTo>
                  <a:pt x="754975" y="120533"/>
                  <a:pt x="1066674" y="0"/>
                  <a:pt x="1406525" y="0"/>
                </a:cubicBezTo>
                <a:close/>
              </a:path>
            </a:pathLst>
          </a:custGeom>
          <a:pattFill prst="lgCheck">
            <a:fgClr>
              <a:schemeClr val="bg1">
                <a:lumMod val="95000"/>
              </a:schemeClr>
            </a:fgClr>
            <a:bgClr>
              <a:schemeClr val="bg1"/>
            </a:bgClr>
          </a:pattFill>
          <a:ln>
            <a:noFill/>
          </a:ln>
        </p:spPr>
        <p:txBody>
          <a:bodyPr wrap="square" anchor="ctr">
            <a:noAutofit/>
          </a:bodyPr>
          <a:lstStyle>
            <a:lvl1pPr marL="0" indent="0" algn="ctr">
              <a:buNone/>
              <a:defRPr sz="2000"/>
            </a:lvl1pPr>
          </a:lstStyle>
          <a:p>
            <a:endParaRPr lang="en-US"/>
          </a:p>
        </p:txBody>
      </p:sp>
    </p:spTree>
    <p:extLst>
      <p:ext uri="{BB962C8B-B14F-4D97-AF65-F5344CB8AC3E}">
        <p14:creationId xmlns:p14="http://schemas.microsoft.com/office/powerpoint/2010/main" val="915216413"/>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0070" y="547691"/>
            <a:ext cx="6900863" cy="198834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50070" y="2738438"/>
            <a:ext cx="6900863" cy="6527007"/>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40400327"/>
      </p:ext>
    </p:extLst>
  </p:cSld>
  <p:clrMap bg1="lt1" tx1="dk1" bg2="lt2" tx2="dk2" accent1="accent1" accent2="accent2" accent3="accent3" accent4="accent4" accent5="accent5" accent6="accent6" hlink="hlink" folHlink="folHlink"/>
  <p:sldLayoutIdLst>
    <p:sldLayoutId id="2147483671" r:id="rId1"/>
  </p:sldLayoutIdLst>
  <p:hf sldNum="0" hdr="0" ftr="0" dt="0"/>
  <p:txStyles>
    <p:titleStyle>
      <a:lvl1pPr algn="l" defTabSz="777240" rtl="0" eaLnBrk="1" latinLnBrk="0" hangingPunct="1">
        <a:lnSpc>
          <a:spcPct val="100000"/>
        </a:lnSpc>
        <a:spcBef>
          <a:spcPct val="0"/>
        </a:spcBef>
        <a:buNone/>
        <a:defRPr sz="3740" b="1" kern="1200">
          <a:solidFill>
            <a:schemeClr val="tx2"/>
          </a:solidFill>
          <a:latin typeface="Arial" panose="020B0604020202020204" pitchFamily="34" charset="0"/>
          <a:ea typeface="+mj-ea"/>
          <a:cs typeface="Arial" panose="020B0604020202020204" pitchFamily="34" charset="0"/>
        </a:defRPr>
      </a:lvl1pPr>
    </p:titleStyle>
    <p:bodyStyle>
      <a:lvl1pPr marL="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38862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77724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16586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155448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2" userDrawn="1">
          <p15:clr>
            <a:srgbClr val="F26B43"/>
          </p15:clr>
        </p15:guide>
        <p15:guide id="2" pos="72" userDrawn="1">
          <p15:clr>
            <a:srgbClr val="F26B43"/>
          </p15:clr>
        </p15:guide>
        <p15:guide id="3" pos="4968" userDrawn="1">
          <p15:clr>
            <a:srgbClr val="F26B43"/>
          </p15:clr>
        </p15:guide>
        <p15:guide id="4" orient="horz" pos="6408" userDrawn="1">
          <p15:clr>
            <a:srgbClr val="F26B43"/>
          </p15:clr>
        </p15:guide>
        <p15:guide id="5" pos="336" userDrawn="1">
          <p15:clr>
            <a:srgbClr val="F26B43"/>
          </p15:clr>
        </p15:guide>
        <p15:guide id="6" pos="4704" userDrawn="1">
          <p15:clr>
            <a:srgbClr val="F26B43"/>
          </p15:clr>
        </p15:guide>
        <p15:guide id="7" orient="horz" pos="264" userDrawn="1">
          <p15:clr>
            <a:srgbClr val="F26B43"/>
          </p15:clr>
        </p15:guide>
        <p15:guide id="8" orient="horz" pos="6216"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image" Target="../media/image3.png"/><Relationship Id="rId7" Type="http://schemas.openxmlformats.org/officeDocument/2006/relationships/image" Target="../media/image7.emf"/><Relationship Id="rId2"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emf"/><Relationship Id="rId4" Type="http://schemas.openxmlformats.org/officeDocument/2006/relationships/image" Target="../media/image4.png"/><Relationship Id="rId9"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FB377E-D29E-BB58-82E1-25306C9358B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flipV="1">
            <a:off x="-182802" y="8247282"/>
            <a:ext cx="8366603" cy="45719"/>
          </a:xfrm>
          <a:prstGeom prst="rect">
            <a:avLst/>
          </a:prstGeom>
        </p:spPr>
      </p:pic>
      <p:sp>
        <p:nvSpPr>
          <p:cNvPr id="11" name="Content Placeholder 1">
            <a:extLst>
              <a:ext uri="{FF2B5EF4-FFF2-40B4-BE49-F238E27FC236}">
                <a16:creationId xmlns:a16="http://schemas.microsoft.com/office/drawing/2014/main" id="{10277CCB-1FB3-9738-F48F-27E45FAC3046}"/>
              </a:ext>
            </a:extLst>
          </p:cNvPr>
          <p:cNvSpPr>
            <a:spLocks noGrp="1"/>
          </p:cNvSpPr>
          <p:nvPr>
            <p:ph sz="quarter" idx="4294967295"/>
          </p:nvPr>
        </p:nvSpPr>
        <p:spPr>
          <a:xfrm>
            <a:off x="533400" y="650496"/>
            <a:ext cx="4047876" cy="2021789"/>
          </a:xfrm>
        </p:spPr>
        <p:txBody>
          <a:bodyPr lIns="0"/>
          <a:lstStyle/>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vi" sz="3200" b="1" u="none" strike="noStrike" kern="1200" cap="none" spc="0" normalizeH="0" baseline="0" dirty="0">
                <a:ln>
                  <a:noFill/>
                </a:ln>
                <a:solidFill>
                  <a:srgbClr val="0EB8C1"/>
                </a:solidFill>
                <a:effectLst/>
                <a:uLnTx/>
                <a:uFillTx/>
              </a:rPr>
              <a:t>Nuôi dưỡng </a:t>
            </a:r>
            <a:br>
              <a:rPr kumimoji="0" lang="vi" sz="3200" b="1" u="none" strike="noStrike" kern="1200" cap="none" spc="0" normalizeH="0" baseline="0" dirty="0">
                <a:ln>
                  <a:noFill/>
                </a:ln>
                <a:solidFill>
                  <a:srgbClr val="0EB8C1"/>
                </a:solidFill>
                <a:effectLst/>
                <a:uLnTx/>
                <a:uFillTx/>
              </a:rPr>
            </a:br>
            <a:r>
              <a:rPr kumimoji="0" lang="vi" sz="3200" b="1" u="none" strike="noStrike" kern="1200" cap="none" spc="0" normalizeH="0" baseline="0" dirty="0">
                <a:ln>
                  <a:noFill/>
                </a:ln>
                <a:solidFill>
                  <a:srgbClr val="F68720"/>
                </a:solidFill>
                <a:effectLst/>
                <a:uLnTx/>
                <a:uFillTx/>
              </a:rPr>
              <a:t>Nụ cười Mùa</a:t>
            </a:r>
            <a:r>
              <a:rPr kumimoji="0" lang="en-US" sz="3200" b="1" u="none" strike="noStrike" kern="1200" cap="none" spc="0" normalizeH="0" baseline="0" dirty="0">
                <a:ln>
                  <a:noFill/>
                </a:ln>
                <a:solidFill>
                  <a:srgbClr val="F68720"/>
                </a:solidFill>
                <a:effectLst/>
                <a:uLnTx/>
                <a:uFillTx/>
              </a:rPr>
              <a:t> </a:t>
            </a:r>
            <a:r>
              <a:rPr kumimoji="0" lang="vi" sz="3200" b="1" u="none" strike="noStrike" kern="1200" cap="none" spc="0" normalizeH="0" baseline="0" dirty="0">
                <a:ln>
                  <a:noFill/>
                </a:ln>
                <a:solidFill>
                  <a:srgbClr val="F68720"/>
                </a:solidFill>
                <a:effectLst/>
                <a:uLnTx/>
                <a:uFillTx/>
              </a:rPr>
              <a:t>hè </a:t>
            </a:r>
            <a:br>
              <a:rPr kumimoji="0" lang="en-US" sz="3200" b="1" u="none" strike="noStrike" kern="1200" cap="none" spc="0" normalizeH="0" baseline="0" dirty="0">
                <a:ln>
                  <a:noFill/>
                </a:ln>
                <a:solidFill>
                  <a:srgbClr val="0EB8C1"/>
                </a:solidFill>
                <a:effectLst/>
                <a:uLnTx/>
                <a:uFillTx/>
              </a:rPr>
            </a:br>
            <a:r>
              <a:rPr kumimoji="0" lang="vi" sz="3200" b="1" u="none" strike="noStrike" kern="1200" cap="none" spc="0" normalizeH="0" baseline="0" dirty="0">
                <a:ln>
                  <a:noFill/>
                </a:ln>
                <a:solidFill>
                  <a:srgbClr val="91BF3E"/>
                </a:solidFill>
                <a:effectLst/>
                <a:uLnTx/>
                <a:uFillTx/>
              </a:rPr>
              <a:t>Với các </a:t>
            </a:r>
            <a:br>
              <a:rPr kumimoji="0" lang="vi" sz="3200" b="1" u="none" strike="noStrike" kern="1200" cap="none" spc="0" normalizeH="0" baseline="0" dirty="0">
                <a:ln>
                  <a:noFill/>
                </a:ln>
                <a:solidFill>
                  <a:srgbClr val="91BF3E"/>
                </a:solidFill>
                <a:effectLst/>
                <a:uLnTx/>
                <a:uFillTx/>
              </a:rPr>
            </a:br>
            <a:r>
              <a:rPr kumimoji="0" lang="vi" sz="3200" b="1" u="none" strike="noStrike" kern="1200" cap="none" spc="0" normalizeH="0" baseline="0" dirty="0">
                <a:ln>
                  <a:noFill/>
                </a:ln>
                <a:solidFill>
                  <a:srgbClr val="91BF3E"/>
                </a:solidFill>
                <a:effectLst/>
                <a:uLnTx/>
                <a:uFillTx/>
              </a:rPr>
              <a:t>SUN Programs!</a:t>
            </a:r>
          </a:p>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vi" sz="3200" b="1" u="none" strike="noStrike" kern="1200" cap="none" spc="0" normalizeH="0" baseline="0" dirty="0">
              <a:ln>
                <a:noFill/>
              </a:ln>
              <a:solidFill>
                <a:srgbClr val="0EB8C1"/>
              </a:solidFill>
              <a:effectLst/>
              <a:uLnTx/>
              <a:uFillTx/>
            </a:endParaRPr>
          </a:p>
          <a:p>
            <a:pPr marL="0" marR="0" lvl="0" indent="0" algn="l" defTabSz="77724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vi" sz="3200" b="1" u="none" strike="noStrike" kern="1200" cap="none" spc="-100" normalizeH="0" baseline="0" noProof="0" dirty="0">
              <a:ln>
                <a:noFill/>
              </a:ln>
              <a:solidFill>
                <a:srgbClr val="91BF3E"/>
              </a:solidFill>
              <a:effectLst/>
              <a:uLnTx/>
              <a:uFillTx/>
              <a:ea typeface="Calibri"/>
            </a:endParaRPr>
          </a:p>
        </p:txBody>
      </p:sp>
      <p:sp>
        <p:nvSpPr>
          <p:cNvPr id="12" name="Content Placeholder 19">
            <a:extLst>
              <a:ext uri="{FF2B5EF4-FFF2-40B4-BE49-F238E27FC236}">
                <a16:creationId xmlns:a16="http://schemas.microsoft.com/office/drawing/2014/main" id="{AD073711-8354-A15D-36F1-377FCD02CA2E}"/>
              </a:ext>
            </a:extLst>
          </p:cNvPr>
          <p:cNvSpPr txBox="1">
            <a:spLocks/>
          </p:cNvSpPr>
          <p:nvPr/>
        </p:nvSpPr>
        <p:spPr>
          <a:xfrm>
            <a:off x="533401" y="2913021"/>
            <a:ext cx="3467100" cy="1988177"/>
          </a:xfrm>
          <a:prstGeom prst="rect">
            <a:avLst/>
          </a:prstGeom>
        </p:spPr>
        <p:txBody>
          <a:bodyPr lIns="0" rIns="0"/>
          <a:lstStyle>
            <a:lvl1pPr marL="0" indent="0" algn="l" defTabSz="777240" rtl="0" eaLnBrk="1" latinLnBrk="0" hangingPunct="1">
              <a:lnSpc>
                <a:spcPct val="100000"/>
              </a:lnSpc>
              <a:spcBef>
                <a:spcPts val="0"/>
              </a:spcBef>
              <a:buFont typeface="Arial" panose="020B0604020202020204" pitchFamily="34" charset="0"/>
              <a:buNone/>
              <a:defRPr sz="16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38862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77724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16586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155448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l" rtl="0"/>
            <a:r>
              <a:rPr lang="vi" b="1" i="0" u="none" baseline="0" dirty="0"/>
              <a:t>Hãy biến mùa hè này thành kỷ niệm đáng nhớ với các SUN Programs: Chương trình Dinh dưỡng Mùa hè cho Trẻ em của USDA. </a:t>
            </a:r>
            <a:r>
              <a:rPr lang="vi" b="0" i="0" u="none" baseline="0" dirty="0"/>
              <a:t>Chúng tôi có bữa ăn và phúc lợi mới để tiếp sức cho trẻ em trong mùa hè.</a:t>
            </a:r>
          </a:p>
        </p:txBody>
      </p:sp>
      <p:pic>
        <p:nvPicPr>
          <p:cNvPr id="9" name="Picture 8" descr="Biểu tượng SUN Meals">
            <a:extLst>
              <a:ext uri="{FF2B5EF4-FFF2-40B4-BE49-F238E27FC236}">
                <a16:creationId xmlns:a16="http://schemas.microsoft.com/office/drawing/2014/main" id="{3A143CAF-A68F-48BA-FB9F-0BEA82A7CAF0}"/>
              </a:ext>
            </a:extLst>
          </p:cNvPr>
          <p:cNvPicPr>
            <a:picLocks noChangeAspect="1"/>
          </p:cNvPicPr>
          <p:nvPr/>
        </p:nvPicPr>
        <p:blipFill>
          <a:blip r:embed="rId3"/>
          <a:srcRect/>
          <a:stretch/>
        </p:blipFill>
        <p:spPr>
          <a:xfrm>
            <a:off x="498847" y="4840814"/>
            <a:ext cx="1775722" cy="944093"/>
          </a:xfrm>
          <a:prstGeom prst="rect">
            <a:avLst/>
          </a:prstGeom>
        </p:spPr>
      </p:pic>
      <p:sp>
        <p:nvSpPr>
          <p:cNvPr id="16" name="Content Placeholder 19">
            <a:extLst>
              <a:ext uri="{FF2B5EF4-FFF2-40B4-BE49-F238E27FC236}">
                <a16:creationId xmlns:a16="http://schemas.microsoft.com/office/drawing/2014/main" id="{B24E76A0-A79A-FD59-D157-62ECCE6606AB}"/>
              </a:ext>
            </a:extLst>
          </p:cNvPr>
          <p:cNvSpPr txBox="1">
            <a:spLocks/>
          </p:cNvSpPr>
          <p:nvPr/>
        </p:nvSpPr>
        <p:spPr>
          <a:xfrm>
            <a:off x="533400" y="5885526"/>
            <a:ext cx="2130678" cy="2197177"/>
          </a:xfrm>
          <a:prstGeom prst="rect">
            <a:avLst/>
          </a:prstGeom>
        </p:spPr>
        <p:txBody>
          <a:bodyPr lIns="0" rIns="0"/>
          <a:lstStyle>
            <a:lvl1pPr marL="0" indent="0" algn="l" defTabSz="777240" rtl="0" eaLnBrk="1" latinLnBrk="0" hangingPunct="1">
              <a:lnSpc>
                <a:spcPct val="100000"/>
              </a:lnSpc>
              <a:spcBef>
                <a:spcPts val="0"/>
              </a:spcBef>
              <a:buFont typeface="Arial" panose="020B0604020202020204" pitchFamily="34" charset="0"/>
              <a:buNone/>
              <a:defRPr sz="15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38862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77724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16586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155448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l" rtl="0"/>
            <a:r>
              <a:rPr lang="vi" sz="1300" b="0" i="0" u="none" baseline="0" dirty="0"/>
              <a:t>Trẻ em từ 18 tuổi trở xuống có thể dùng bữa cùng nhau tại các địa điểm cung cấp bữa ăn hội đủ điều kiện.  SUN Meals miễn phí và giúp trẻ em có được dinh dưỡng cần thiết trong suốt mùa hè. </a:t>
            </a:r>
          </a:p>
        </p:txBody>
      </p:sp>
      <p:pic>
        <p:nvPicPr>
          <p:cNvPr id="8" name="Picture 7" descr="Biểu tượng SUN Meals To-Go">
            <a:extLst>
              <a:ext uri="{FF2B5EF4-FFF2-40B4-BE49-F238E27FC236}">
                <a16:creationId xmlns:a16="http://schemas.microsoft.com/office/drawing/2014/main" id="{07759B18-850A-DE82-DB27-C3484C64EE86}"/>
              </a:ext>
            </a:extLst>
          </p:cNvPr>
          <p:cNvPicPr>
            <a:picLocks noChangeAspect="1"/>
          </p:cNvPicPr>
          <p:nvPr/>
        </p:nvPicPr>
        <p:blipFill>
          <a:blip r:embed="rId4"/>
          <a:srcRect/>
          <a:stretch/>
        </p:blipFill>
        <p:spPr>
          <a:xfrm>
            <a:off x="2871341" y="4840812"/>
            <a:ext cx="2043239" cy="944094"/>
          </a:xfrm>
          <a:prstGeom prst="rect">
            <a:avLst/>
          </a:prstGeom>
        </p:spPr>
      </p:pic>
      <p:sp>
        <p:nvSpPr>
          <p:cNvPr id="15" name="Content Placeholder 19">
            <a:extLst>
              <a:ext uri="{FF2B5EF4-FFF2-40B4-BE49-F238E27FC236}">
                <a16:creationId xmlns:a16="http://schemas.microsoft.com/office/drawing/2014/main" id="{D090F29C-8E74-55B7-20B9-0CCE77CA8D52}"/>
              </a:ext>
            </a:extLst>
          </p:cNvPr>
          <p:cNvSpPr txBox="1">
            <a:spLocks/>
          </p:cNvSpPr>
          <p:nvPr/>
        </p:nvSpPr>
        <p:spPr>
          <a:xfrm>
            <a:off x="2935161" y="5885526"/>
            <a:ext cx="2130678" cy="2197177"/>
          </a:xfrm>
          <a:prstGeom prst="rect">
            <a:avLst/>
          </a:prstGeom>
        </p:spPr>
        <p:txBody>
          <a:bodyPr lIns="0" rIns="0"/>
          <a:lstStyle>
            <a:lvl1pPr marL="0" indent="0" algn="l" defTabSz="777240" rtl="0" eaLnBrk="1" latinLnBrk="0" hangingPunct="1">
              <a:lnSpc>
                <a:spcPct val="100000"/>
              </a:lnSpc>
              <a:spcBef>
                <a:spcPts val="0"/>
              </a:spcBef>
              <a:buFont typeface="Arial" panose="020B0604020202020204" pitchFamily="34" charset="0"/>
              <a:buNone/>
              <a:defRPr sz="15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38862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77724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16586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155448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l" rtl="0"/>
            <a:r>
              <a:rPr lang="vi" sz="1300" b="0" i="0" u="none" baseline="0" dirty="0"/>
              <a:t>Ở một số khu vực nông thôn, bữa ăn SUN Meals có thể được mang đi hoặc giao thẳng đến nhà bạn! </a:t>
            </a:r>
          </a:p>
        </p:txBody>
      </p:sp>
      <p:pic>
        <p:nvPicPr>
          <p:cNvPr id="2" name="Picture 1" descr="Biểu tượng SUN Bucks ">
            <a:extLst>
              <a:ext uri="{FF2B5EF4-FFF2-40B4-BE49-F238E27FC236}">
                <a16:creationId xmlns:a16="http://schemas.microsoft.com/office/drawing/2014/main" id="{C5EF6F98-1A55-2660-4099-91E29A8A823E}"/>
              </a:ext>
            </a:extLst>
          </p:cNvPr>
          <p:cNvPicPr>
            <a:picLocks noChangeAspect="1"/>
          </p:cNvPicPr>
          <p:nvPr/>
        </p:nvPicPr>
        <p:blipFill>
          <a:blip r:embed="rId5"/>
          <a:srcRect/>
          <a:stretch/>
        </p:blipFill>
        <p:spPr>
          <a:xfrm>
            <a:off x="5248528" y="4817794"/>
            <a:ext cx="1807764" cy="961128"/>
          </a:xfrm>
          <a:prstGeom prst="rect">
            <a:avLst/>
          </a:prstGeom>
        </p:spPr>
      </p:pic>
      <p:sp>
        <p:nvSpPr>
          <p:cNvPr id="13" name="Content Placeholder 19">
            <a:extLst>
              <a:ext uri="{FF2B5EF4-FFF2-40B4-BE49-F238E27FC236}">
                <a16:creationId xmlns:a16="http://schemas.microsoft.com/office/drawing/2014/main" id="{094B1805-1AE3-C939-042B-93BEBC708CAC}"/>
              </a:ext>
            </a:extLst>
          </p:cNvPr>
          <p:cNvSpPr txBox="1">
            <a:spLocks/>
          </p:cNvSpPr>
          <p:nvPr/>
        </p:nvSpPr>
        <p:spPr>
          <a:xfrm>
            <a:off x="5336922" y="5885526"/>
            <a:ext cx="2130678" cy="2197177"/>
          </a:xfrm>
          <a:prstGeom prst="rect">
            <a:avLst/>
          </a:prstGeom>
        </p:spPr>
        <p:txBody>
          <a:bodyPr lIns="0" rIns="0"/>
          <a:lstStyle>
            <a:lvl1pPr marL="0" indent="0" algn="l" defTabSz="777240" rtl="0" eaLnBrk="1" latinLnBrk="0" hangingPunct="1">
              <a:lnSpc>
                <a:spcPct val="100000"/>
              </a:lnSpc>
              <a:spcBef>
                <a:spcPts val="0"/>
              </a:spcBef>
              <a:buFont typeface="Arial" panose="020B0604020202020204" pitchFamily="34" charset="0"/>
              <a:buNone/>
              <a:defRPr sz="15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38862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77724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16586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155448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vi-VN" sz="1300" dirty="0"/>
              <a:t>Với SUN Bucks, nhận $120 mỗi trẻ </a:t>
            </a:r>
            <a:r>
              <a:rPr lang="en-US" sz="1300" dirty="0"/>
              <a:t>em </a:t>
            </a:r>
            <a:r>
              <a:rPr lang="vi-VN" sz="1300" dirty="0"/>
              <a:t>hội đủ điều kiện trong độ tuổi đi học để mua thêm thực phẩm yêu thích cho trẻ, từ trái cây và rau củ tươi đến thực phẩm cơ bản, góp phần tạo nên bữa ăn ngon và lành mạnh tại nhà.</a:t>
            </a:r>
            <a:endParaRPr lang="vi" sz="1300" dirty="0"/>
          </a:p>
        </p:txBody>
      </p:sp>
      <p:pic>
        <p:nvPicPr>
          <p:cNvPr id="24" name="Picture 23" descr="Biểu tượng chương trình dinh dưỡng mùa hè cho trẻ em">
            <a:extLst>
              <a:ext uri="{FF2B5EF4-FFF2-40B4-BE49-F238E27FC236}">
                <a16:creationId xmlns:a16="http://schemas.microsoft.com/office/drawing/2014/main" id="{65B10EF9-F925-C23E-38EE-E6B1F899F92C}"/>
              </a:ext>
            </a:extLst>
          </p:cNvPr>
          <p:cNvPicPr>
            <a:picLocks noChangeAspect="1"/>
          </p:cNvPicPr>
          <p:nvPr/>
        </p:nvPicPr>
        <p:blipFill>
          <a:blip r:embed="rId6"/>
          <a:srcRect/>
          <a:stretch/>
        </p:blipFill>
        <p:spPr>
          <a:xfrm>
            <a:off x="571998" y="8488699"/>
            <a:ext cx="2054146" cy="760177"/>
          </a:xfrm>
          <a:prstGeom prst="rect">
            <a:avLst/>
          </a:prstGeom>
        </p:spPr>
      </p:pic>
      <p:pic>
        <p:nvPicPr>
          <p:cNvPr id="59" name="Picture 58" descr="Email">
            <a:extLst>
              <a:ext uri="{FF2B5EF4-FFF2-40B4-BE49-F238E27FC236}">
                <a16:creationId xmlns:a16="http://schemas.microsoft.com/office/drawing/2014/main" id="{1BC9C9FB-8EA1-D4CB-D2B9-514A5F504833}"/>
              </a:ext>
              <a:ext uri="{C183D7F6-B498-43B3-948B-1728B52AA6E4}">
                <adec:decorative xmlns:adec="http://schemas.microsoft.com/office/drawing/2017/decorative" val="0"/>
              </a:ext>
            </a:extLst>
          </p:cNvPr>
          <p:cNvPicPr>
            <a:picLocks noChangeAspect="1"/>
          </p:cNvPicPr>
          <p:nvPr/>
        </p:nvPicPr>
        <p:blipFill>
          <a:blip r:embed="rId7"/>
          <a:stretch>
            <a:fillRect/>
          </a:stretch>
        </p:blipFill>
        <p:spPr>
          <a:xfrm>
            <a:off x="3024315" y="8551612"/>
            <a:ext cx="174454" cy="173574"/>
          </a:xfrm>
          <a:prstGeom prst="rect">
            <a:avLst/>
          </a:prstGeom>
        </p:spPr>
      </p:pic>
      <p:sp>
        <p:nvSpPr>
          <p:cNvPr id="19" name="Content Placeholder 19">
            <a:extLst>
              <a:ext uri="{FF2B5EF4-FFF2-40B4-BE49-F238E27FC236}">
                <a16:creationId xmlns:a16="http://schemas.microsoft.com/office/drawing/2014/main" id="{2FA839C1-6CC9-A4D4-F46E-FA08BB10CD7A}"/>
              </a:ext>
            </a:extLst>
          </p:cNvPr>
          <p:cNvSpPr txBox="1">
            <a:spLocks/>
          </p:cNvSpPr>
          <p:nvPr/>
        </p:nvSpPr>
        <p:spPr>
          <a:xfrm>
            <a:off x="3266167" y="8512281"/>
            <a:ext cx="1644890" cy="212905"/>
          </a:xfrm>
          <a:prstGeom prst="rect">
            <a:avLst/>
          </a:prstGeom>
        </p:spPr>
        <p:txBody>
          <a:bodyPr lIns="0" tIns="0" rIns="0" bIns="0"/>
          <a:lstStyle>
            <a:lvl1pPr marL="0" indent="0" algn="l" defTabSz="777240" rtl="0" eaLnBrk="1" latinLnBrk="0" hangingPunct="1">
              <a:lnSpc>
                <a:spcPct val="114000"/>
              </a:lnSpc>
              <a:spcBef>
                <a:spcPts val="0"/>
              </a:spcBef>
              <a:buFont typeface="Arial" panose="020B0604020202020204" pitchFamily="34" charset="0"/>
              <a:buNone/>
              <a:defRPr sz="11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38862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77724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16586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155448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l" rtl="0">
              <a:lnSpc>
                <a:spcPct val="130000"/>
              </a:lnSpc>
            </a:pPr>
            <a:r>
              <a:rPr lang="vi" b="0" i="0" u="sng" baseline="0"/>
              <a:t>insertyouremail@abc.xyz</a:t>
            </a:r>
            <a:endParaRPr lang="vi" u="sng"/>
          </a:p>
        </p:txBody>
      </p:sp>
      <p:pic>
        <p:nvPicPr>
          <p:cNvPr id="57" name="Picture 56" descr="Điện thoại&#10;">
            <a:extLst>
              <a:ext uri="{FF2B5EF4-FFF2-40B4-BE49-F238E27FC236}">
                <a16:creationId xmlns:a16="http://schemas.microsoft.com/office/drawing/2014/main" id="{ECA027FD-C095-B81E-E877-EF7684DAC2F1}"/>
              </a:ext>
              <a:ext uri="{C183D7F6-B498-43B3-948B-1728B52AA6E4}">
                <adec:decorative xmlns:adec="http://schemas.microsoft.com/office/drawing/2017/decorative" val="0"/>
              </a:ext>
            </a:extLst>
          </p:cNvPr>
          <p:cNvPicPr>
            <a:picLocks noChangeAspect="1"/>
          </p:cNvPicPr>
          <p:nvPr/>
        </p:nvPicPr>
        <p:blipFill>
          <a:blip r:embed="rId8"/>
          <a:stretch>
            <a:fillRect/>
          </a:stretch>
        </p:blipFill>
        <p:spPr>
          <a:xfrm>
            <a:off x="3024569" y="8776039"/>
            <a:ext cx="174200" cy="173322"/>
          </a:xfrm>
          <a:prstGeom prst="rect">
            <a:avLst/>
          </a:prstGeom>
        </p:spPr>
      </p:pic>
      <p:sp>
        <p:nvSpPr>
          <p:cNvPr id="5" name="Content Placeholder 19">
            <a:extLst>
              <a:ext uri="{FF2B5EF4-FFF2-40B4-BE49-F238E27FC236}">
                <a16:creationId xmlns:a16="http://schemas.microsoft.com/office/drawing/2014/main" id="{D85DC920-EBED-9288-1AD6-DB61F897BE58}"/>
              </a:ext>
            </a:extLst>
          </p:cNvPr>
          <p:cNvSpPr txBox="1">
            <a:spLocks/>
          </p:cNvSpPr>
          <p:nvPr/>
        </p:nvSpPr>
        <p:spPr>
          <a:xfrm>
            <a:off x="3266167" y="8745437"/>
            <a:ext cx="1644890" cy="213774"/>
          </a:xfrm>
          <a:prstGeom prst="rect">
            <a:avLst/>
          </a:prstGeom>
        </p:spPr>
        <p:txBody>
          <a:bodyPr lIns="0" tIns="0" rIns="0" bIns="0"/>
          <a:lstStyle>
            <a:lvl1pPr marL="0" indent="0" algn="l" defTabSz="777240" rtl="0" eaLnBrk="1" latinLnBrk="0" hangingPunct="1">
              <a:lnSpc>
                <a:spcPct val="114000"/>
              </a:lnSpc>
              <a:spcBef>
                <a:spcPts val="0"/>
              </a:spcBef>
              <a:buFont typeface="Arial" panose="020B0604020202020204" pitchFamily="34" charset="0"/>
              <a:buNone/>
              <a:defRPr sz="11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38862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77724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16586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155448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l" rtl="0">
              <a:lnSpc>
                <a:spcPct val="130000"/>
              </a:lnSpc>
            </a:pPr>
            <a:r>
              <a:rPr lang="vi" b="0" i="0" u="none" baseline="0"/>
              <a:t>(123)-456-7890</a:t>
            </a:r>
          </a:p>
        </p:txBody>
      </p:sp>
      <p:pic>
        <p:nvPicPr>
          <p:cNvPr id="58" name="Picture 57" descr="Trang mạng">
            <a:extLst>
              <a:ext uri="{FF2B5EF4-FFF2-40B4-BE49-F238E27FC236}">
                <a16:creationId xmlns:a16="http://schemas.microsoft.com/office/drawing/2014/main" id="{91790BB1-808F-C7F3-BCE1-70046B3B0205}"/>
              </a:ext>
              <a:ext uri="{C183D7F6-B498-43B3-948B-1728B52AA6E4}">
                <adec:decorative xmlns:adec="http://schemas.microsoft.com/office/drawing/2017/decorative" val="0"/>
              </a:ext>
            </a:extLst>
          </p:cNvPr>
          <p:cNvPicPr>
            <a:picLocks noChangeAspect="1"/>
          </p:cNvPicPr>
          <p:nvPr/>
        </p:nvPicPr>
        <p:blipFill>
          <a:blip r:embed="rId9"/>
          <a:stretch>
            <a:fillRect/>
          </a:stretch>
        </p:blipFill>
        <p:spPr>
          <a:xfrm>
            <a:off x="3024569" y="9018145"/>
            <a:ext cx="174201" cy="173574"/>
          </a:xfrm>
          <a:prstGeom prst="rect">
            <a:avLst/>
          </a:prstGeom>
        </p:spPr>
      </p:pic>
      <p:sp>
        <p:nvSpPr>
          <p:cNvPr id="3" name="Content Placeholder 19">
            <a:extLst>
              <a:ext uri="{FF2B5EF4-FFF2-40B4-BE49-F238E27FC236}">
                <a16:creationId xmlns:a16="http://schemas.microsoft.com/office/drawing/2014/main" id="{6A9814B2-196D-31A3-D351-CC134BFBB3D7}"/>
              </a:ext>
            </a:extLst>
          </p:cNvPr>
          <p:cNvSpPr txBox="1">
            <a:spLocks/>
          </p:cNvSpPr>
          <p:nvPr/>
        </p:nvSpPr>
        <p:spPr>
          <a:xfrm>
            <a:off x="3266167" y="8979462"/>
            <a:ext cx="1644890" cy="212905"/>
          </a:xfrm>
          <a:prstGeom prst="rect">
            <a:avLst/>
          </a:prstGeom>
        </p:spPr>
        <p:txBody>
          <a:bodyPr lIns="0" tIns="0" rIns="0" bIns="0"/>
          <a:lstStyle>
            <a:lvl1pPr marL="0" indent="0" algn="l" defTabSz="777240" rtl="0" eaLnBrk="1" latinLnBrk="0" hangingPunct="1">
              <a:lnSpc>
                <a:spcPct val="114000"/>
              </a:lnSpc>
              <a:spcBef>
                <a:spcPts val="0"/>
              </a:spcBef>
              <a:buFont typeface="Arial" panose="020B0604020202020204" pitchFamily="34" charset="0"/>
              <a:buNone/>
              <a:defRPr sz="11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38862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77724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16586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155448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l" rtl="0">
              <a:lnSpc>
                <a:spcPct val="130000"/>
              </a:lnSpc>
            </a:pPr>
            <a:r>
              <a:rPr lang="vi" b="0" i="0" u="sng" baseline="0"/>
              <a:t>fns.usda.gov/summer</a:t>
            </a:r>
          </a:p>
        </p:txBody>
      </p:sp>
      <p:sp>
        <p:nvSpPr>
          <p:cNvPr id="18" name="Content Placeholder 19">
            <a:extLst>
              <a:ext uri="{FF2B5EF4-FFF2-40B4-BE49-F238E27FC236}">
                <a16:creationId xmlns:a16="http://schemas.microsoft.com/office/drawing/2014/main" id="{F93EC4E6-74AB-975E-12DB-1053BF5D793E}"/>
              </a:ext>
            </a:extLst>
          </p:cNvPr>
          <p:cNvSpPr txBox="1">
            <a:spLocks/>
          </p:cNvSpPr>
          <p:nvPr/>
        </p:nvSpPr>
        <p:spPr>
          <a:xfrm>
            <a:off x="5336922" y="8512281"/>
            <a:ext cx="1327569" cy="713012"/>
          </a:xfrm>
          <a:prstGeom prst="rect">
            <a:avLst/>
          </a:prstGeom>
        </p:spPr>
        <p:txBody>
          <a:bodyPr lIns="0" tIns="0" rIns="0" bIns="0"/>
          <a:lstStyle>
            <a:lvl1pPr marL="0" indent="0" algn="l" defTabSz="777240" rtl="0" eaLnBrk="1" latinLnBrk="0" hangingPunct="1">
              <a:lnSpc>
                <a:spcPct val="100000"/>
              </a:lnSpc>
              <a:spcBef>
                <a:spcPts val="0"/>
              </a:spcBef>
              <a:buFont typeface="Arial" panose="020B0604020202020204" pitchFamily="34" charset="0"/>
              <a:buNone/>
              <a:defRPr sz="11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38862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77724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16586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1554480" indent="0" algn="l" defTabSz="777240" rtl="0" eaLnBrk="1" latinLnBrk="0" hangingPunct="1">
              <a:lnSpc>
                <a:spcPct val="100000"/>
              </a:lnSpc>
              <a:spcBef>
                <a:spcPts val="400"/>
              </a:spcBef>
              <a:buFont typeface="Arial" panose="020B0604020202020204" pitchFamily="34" charset="0"/>
              <a:buNone/>
              <a:defRPr sz="14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l" rtl="0"/>
            <a:r>
              <a:rPr lang="vi" sz="1000" b="0" i="0" u="none" baseline="0" dirty="0"/>
              <a:t>Quét để tìm hiểu về các lựa chọn bữa ăn và phúc lợi hàng tạp hóa trong khu vực của bạn.</a:t>
            </a:r>
          </a:p>
          <a:p>
            <a:pPr algn="l" rtl="0"/>
            <a:endParaRPr lang="vi" sz="1000" b="0" i="0" u="none" baseline="0" dirty="0"/>
          </a:p>
        </p:txBody>
      </p:sp>
      <p:pic>
        <p:nvPicPr>
          <p:cNvPr id="14" name="Picture Placeholder 13" descr="QR để tìm hiểu về các lựa chọn bữa ăn và phúc lợi hàng tạp hóa.  Nguồn tài trợ được cung cấp một phần từ Bộ Nông nghiệp Hoa Kỳ">
            <a:extLst>
              <a:ext uri="{FF2B5EF4-FFF2-40B4-BE49-F238E27FC236}">
                <a16:creationId xmlns:a16="http://schemas.microsoft.com/office/drawing/2014/main" id="{5404C5AC-410B-3259-3F34-E755154276DB}"/>
              </a:ext>
            </a:extLst>
          </p:cNvPr>
          <p:cNvPicPr>
            <a:picLocks noGrp="1" noChangeAspect="1"/>
          </p:cNvPicPr>
          <p:nvPr>
            <p:ph sz="quarter" idx="4294967295"/>
          </p:nvPr>
        </p:nvPicPr>
        <p:blipFill>
          <a:blip r:embed="rId10"/>
          <a:stretch/>
        </p:blipFill>
        <p:spPr>
          <a:xfrm>
            <a:off x="6773827" y="8521901"/>
            <a:ext cx="693773" cy="693773"/>
          </a:xfrm>
        </p:spPr>
      </p:pic>
      <p:sp>
        <p:nvSpPr>
          <p:cNvPr id="20" name="Text Placeholder 25">
            <a:extLst>
              <a:ext uri="{FF2B5EF4-FFF2-40B4-BE49-F238E27FC236}">
                <a16:creationId xmlns:a16="http://schemas.microsoft.com/office/drawing/2014/main" id="{0DC39FC4-7C1C-B1E9-D67C-68E00727EF9C}"/>
              </a:ext>
            </a:extLst>
          </p:cNvPr>
          <p:cNvSpPr txBox="1"/>
          <p:nvPr/>
        </p:nvSpPr>
        <p:spPr>
          <a:xfrm>
            <a:off x="533400" y="9611642"/>
            <a:ext cx="7666383" cy="346838"/>
          </a:xfrm>
          <a:prstGeom prst="rect">
            <a:avLst/>
          </a:prstGeom>
        </p:spPr>
        <p:txBody>
          <a:bodyPr lIns="0" rIns="0">
            <a:noAutofit/>
          </a:bodyPr>
          <a:lstStyle>
            <a:lvl1pPr marL="0" indent="0" algn="l" defTabSz="1028700" rtl="0" eaLnBrk="1" latinLnBrk="0" hangingPunct="1">
              <a:lnSpc>
                <a:spcPct val="100000"/>
              </a:lnSpc>
              <a:spcBef>
                <a:spcPts val="0"/>
              </a:spcBef>
              <a:buFont typeface="Arial" panose="020B0604020202020204" pitchFamily="34" charset="0"/>
              <a:buNone/>
              <a:defRPr sz="1400" b="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771525" indent="-257175" algn="l" defTabSz="1028700" rtl="0" eaLnBrk="1" latinLnBrk="0" hangingPunct="1">
              <a:lnSpc>
                <a:spcPct val="90000"/>
              </a:lnSpc>
              <a:spcBef>
                <a:spcPts val="563"/>
              </a:spcBef>
              <a:buFont typeface="Arial" panose="020B0604020202020204" pitchFamily="34" charset="0"/>
              <a:buChar char="•"/>
              <a:defRPr sz="2700" kern="1200">
                <a:solidFill>
                  <a:schemeClr val="tx1"/>
                </a:solidFill>
                <a:latin typeface="+mn-lt"/>
                <a:ea typeface="+mn-ea"/>
                <a:cs typeface="+mn-cs"/>
              </a:defRPr>
            </a:lvl2pPr>
            <a:lvl3pPr marL="1285875" indent="-257175" algn="l" defTabSz="1028700" rtl="0" eaLnBrk="1" latinLnBrk="0" hangingPunct="1">
              <a:lnSpc>
                <a:spcPct val="90000"/>
              </a:lnSpc>
              <a:spcBef>
                <a:spcPts val="563"/>
              </a:spcBef>
              <a:buFont typeface="Arial" panose="020B0604020202020204" pitchFamily="34" charset="0"/>
              <a:buChar char="•"/>
              <a:defRPr sz="2250" kern="1200">
                <a:solidFill>
                  <a:schemeClr val="tx1"/>
                </a:solidFill>
                <a:latin typeface="+mn-lt"/>
                <a:ea typeface="+mn-ea"/>
                <a:cs typeface="+mn-cs"/>
              </a:defRPr>
            </a:lvl3pPr>
            <a:lvl4pPr marL="180022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4pPr>
            <a:lvl5pPr marL="231457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5pPr>
            <a:lvl6pPr marL="282892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6pPr>
            <a:lvl7pPr marL="334327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7pPr>
            <a:lvl8pPr marL="385762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8pPr>
            <a:lvl9pPr marL="437197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9pPr>
          </a:lstStyle>
          <a:p>
            <a:r>
              <a:rPr lang="vi-VN" sz="1100" dirty="0">
                <a:effectLst/>
                <a:latin typeface="Arial" panose="020B0604020202020204" pitchFamily="34" charset="0"/>
                <a:ea typeface="Malgun Gothic" panose="020B0503020000020004" pitchFamily="34" charset="-127"/>
                <a:cs typeface="Arial" panose="020B0604020202020204" pitchFamily="34" charset="0"/>
              </a:rPr>
              <a:t>Nguồn tài trợ được cung cấp một phần từ Bộ Nông nghiệp Hoa Kỳ</a:t>
            </a:r>
            <a:r>
              <a:rPr lang="en-US" sz="1100" dirty="0">
                <a:effectLst/>
                <a:latin typeface="Arial" panose="020B0604020202020204" pitchFamily="34" charset="0"/>
                <a:cs typeface="Arial" panose="020B0604020202020204" pitchFamily="34" charset="0"/>
              </a:rPr>
              <a:t> </a:t>
            </a:r>
            <a:endParaRPr lang="en-US" sz="1100" dirty="0">
              <a:latin typeface="Arial" panose="020B0604020202020204" pitchFamily="34" charset="0"/>
              <a:cs typeface="Arial" panose="020B0604020202020204" pitchFamily="34" charset="0"/>
            </a:endParaRPr>
          </a:p>
        </p:txBody>
      </p:sp>
      <p:sp>
        <p:nvSpPr>
          <p:cNvPr id="10" name="Text Placeholder 25">
            <a:extLst>
              <a:ext uri="{FF2B5EF4-FFF2-40B4-BE49-F238E27FC236}">
                <a16:creationId xmlns:a16="http://schemas.microsoft.com/office/drawing/2014/main" id="{F7E67D54-8F9B-9328-E843-1CC291A90E73}"/>
              </a:ext>
            </a:extLst>
          </p:cNvPr>
          <p:cNvSpPr txBox="1">
            <a:spLocks/>
          </p:cNvSpPr>
          <p:nvPr/>
        </p:nvSpPr>
        <p:spPr>
          <a:xfrm>
            <a:off x="6218583" y="9618176"/>
            <a:ext cx="1249017" cy="299273"/>
          </a:xfrm>
          <a:prstGeom prst="rect">
            <a:avLst/>
          </a:prstGeom>
        </p:spPr>
        <p:txBody>
          <a:bodyPr vert="horz" lIns="0" tIns="45720" rIns="0" bIns="45720" rtlCol="0">
            <a:noAutofit/>
          </a:bodyPr>
          <a:lstStyle>
            <a:lvl1pPr marL="0" indent="0" algn="l" defTabSz="1028700" rtl="0" eaLnBrk="1" latinLnBrk="0" hangingPunct="1">
              <a:lnSpc>
                <a:spcPct val="100000"/>
              </a:lnSpc>
              <a:spcBef>
                <a:spcPts val="0"/>
              </a:spcBef>
              <a:buFont typeface="Arial" panose="020B0604020202020204" pitchFamily="34" charset="0"/>
              <a:buNone/>
              <a:defRPr sz="1400" b="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771525" indent="-257175" algn="l" defTabSz="1028700" rtl="0" eaLnBrk="1" latinLnBrk="0" hangingPunct="1">
              <a:lnSpc>
                <a:spcPct val="90000"/>
              </a:lnSpc>
              <a:spcBef>
                <a:spcPts val="563"/>
              </a:spcBef>
              <a:buFont typeface="Arial" panose="020B0604020202020204" pitchFamily="34" charset="0"/>
              <a:buChar char="•"/>
              <a:defRPr sz="2700" kern="1200">
                <a:solidFill>
                  <a:schemeClr val="tx1"/>
                </a:solidFill>
                <a:latin typeface="+mn-lt"/>
                <a:ea typeface="+mn-ea"/>
                <a:cs typeface="+mn-cs"/>
              </a:defRPr>
            </a:lvl2pPr>
            <a:lvl3pPr marL="1285875" indent="-257175" algn="l" defTabSz="1028700" rtl="0" eaLnBrk="1" latinLnBrk="0" hangingPunct="1">
              <a:lnSpc>
                <a:spcPct val="90000"/>
              </a:lnSpc>
              <a:spcBef>
                <a:spcPts val="563"/>
              </a:spcBef>
              <a:buFont typeface="Arial" panose="020B0604020202020204" pitchFamily="34" charset="0"/>
              <a:buChar char="•"/>
              <a:defRPr sz="2250" kern="1200">
                <a:solidFill>
                  <a:schemeClr val="tx1"/>
                </a:solidFill>
                <a:latin typeface="+mn-lt"/>
                <a:ea typeface="+mn-ea"/>
                <a:cs typeface="+mn-cs"/>
              </a:defRPr>
            </a:lvl3pPr>
            <a:lvl4pPr marL="180022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4pPr>
            <a:lvl5pPr marL="231457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5pPr>
            <a:lvl6pPr marL="282892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6pPr>
            <a:lvl7pPr marL="334327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7pPr>
            <a:lvl8pPr marL="385762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8pPr>
            <a:lvl9pPr marL="437197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9pPr>
          </a:lstStyle>
          <a:p>
            <a:pPr algn="r" rtl="0"/>
            <a:r>
              <a:rPr lang="vi" sz="1100" b="0" i="0" u="none" baseline="0"/>
              <a:t>Mùa hè 2024</a:t>
            </a:r>
          </a:p>
          <a:p>
            <a:pPr algn="r" rtl="0"/>
            <a:br>
              <a:rPr lang="vi" sz="1100"/>
            </a:br>
            <a:endParaRPr lang="vi" sz="1100"/>
          </a:p>
        </p:txBody>
      </p:sp>
      <p:sp>
        <p:nvSpPr>
          <p:cNvPr id="6" name="Picture Placeholder 8">
            <a:extLst>
              <a:ext uri="{FF2B5EF4-FFF2-40B4-BE49-F238E27FC236}">
                <a16:creationId xmlns:a16="http://schemas.microsoft.com/office/drawing/2014/main" id="{607055A0-CC45-0B22-C89F-D38DAF14F270}"/>
              </a:ext>
            </a:extLst>
          </p:cNvPr>
          <p:cNvSpPr>
            <a:spLocks noGrp="1" noChangeAspect="1"/>
          </p:cNvSpPr>
          <p:nvPr>
            <p:ph type="pic" sz="quarter" idx="24"/>
          </p:nvPr>
        </p:nvSpPr>
        <p:spPr>
          <a:xfrm>
            <a:off x="6096000" y="2557649"/>
            <a:ext cx="2252134" cy="2252134"/>
          </a:xfrm>
          <a:prstGeom prst="ellipse">
            <a:avLst/>
          </a:prstGeom>
          <a:pattFill prst="lgCheck">
            <a:fgClr>
              <a:schemeClr val="bg1">
                <a:lumMod val="95000"/>
              </a:schemeClr>
            </a:fgClr>
            <a:bgClr>
              <a:schemeClr val="bg1"/>
            </a:bgClr>
          </a:pattFill>
        </p:spPr>
        <p:txBody>
          <a:bodyPr anchor="ctr">
            <a:normAutofit/>
          </a:bodyPr>
          <a:lstStyle>
            <a:lvl1pPr marL="0" indent="0" algn="ctr">
              <a:buNone/>
              <a:defRPr sz="2000"/>
            </a:lvl1pPr>
          </a:lstStyle>
          <a:p>
            <a:endParaRPr lang="vi" sz="1200"/>
          </a:p>
        </p:txBody>
      </p:sp>
      <p:sp>
        <p:nvSpPr>
          <p:cNvPr id="17" name="Picture Placeholder 8">
            <a:extLst>
              <a:ext uri="{FF2B5EF4-FFF2-40B4-BE49-F238E27FC236}">
                <a16:creationId xmlns:a16="http://schemas.microsoft.com/office/drawing/2014/main" id="{1C97254A-38ED-04CB-DF15-BC1BE09D4DE1}"/>
              </a:ext>
            </a:extLst>
          </p:cNvPr>
          <p:cNvSpPr>
            <a:spLocks noGrp="1" noChangeAspect="1"/>
          </p:cNvSpPr>
          <p:nvPr>
            <p:ph type="pic" sz="quarter" idx="25"/>
          </p:nvPr>
        </p:nvSpPr>
        <p:spPr>
          <a:xfrm>
            <a:off x="3704982" y="194733"/>
            <a:ext cx="1609650" cy="1609650"/>
          </a:xfrm>
          <a:prstGeom prst="ellipse">
            <a:avLst/>
          </a:prstGeom>
          <a:pattFill prst="lgCheck">
            <a:fgClr>
              <a:schemeClr val="bg1">
                <a:lumMod val="95000"/>
              </a:schemeClr>
            </a:fgClr>
            <a:bgClr>
              <a:schemeClr val="bg1"/>
            </a:bgClr>
          </a:pattFill>
        </p:spPr>
        <p:txBody>
          <a:bodyPr anchor="ctr">
            <a:normAutofit/>
          </a:bodyPr>
          <a:lstStyle>
            <a:lvl1pPr marL="0" indent="0" algn="ctr">
              <a:buNone/>
              <a:defRPr sz="2000"/>
            </a:lvl1pPr>
          </a:lstStyle>
          <a:p>
            <a:endParaRPr lang="vi" sz="1200"/>
          </a:p>
        </p:txBody>
      </p:sp>
      <p:sp>
        <p:nvSpPr>
          <p:cNvPr id="4" name="Picture Placeholder 3">
            <a:extLst>
              <a:ext uri="{FF2B5EF4-FFF2-40B4-BE49-F238E27FC236}">
                <a16:creationId xmlns:a16="http://schemas.microsoft.com/office/drawing/2014/main" id="{4702B815-AE28-73EB-9F7E-8BB200795E1E}"/>
              </a:ext>
            </a:extLst>
          </p:cNvPr>
          <p:cNvSpPr>
            <a:spLocks noGrp="1" noChangeAspect="1"/>
          </p:cNvSpPr>
          <p:nvPr>
            <p:ph type="pic" sz="quarter" idx="26"/>
          </p:nvPr>
        </p:nvSpPr>
        <p:spPr>
          <a:xfrm>
            <a:off x="4918075" y="397860"/>
            <a:ext cx="2813050" cy="2795259"/>
          </a:xfrm>
          <a:custGeom>
            <a:avLst/>
            <a:gdLst>
              <a:gd name="connsiteX0" fmla="*/ 1406525 w 2813050"/>
              <a:gd name="connsiteY0" fmla="*/ 0 h 2795259"/>
              <a:gd name="connsiteX1" fmla="*/ 2813050 w 2813050"/>
              <a:gd name="connsiteY1" fmla="*/ 1406525 h 2795259"/>
              <a:gd name="connsiteX2" fmla="*/ 2643290 w 2813050"/>
              <a:gd name="connsiteY2" fmla="*/ 2076958 h 2795259"/>
              <a:gd name="connsiteX3" fmla="*/ 2621190 w 2813050"/>
              <a:gd name="connsiteY3" fmla="*/ 2113337 h 2795259"/>
              <a:gd name="connsiteX4" fmla="*/ 2557329 w 2813050"/>
              <a:gd name="connsiteY4" fmla="*/ 2097004 h 2795259"/>
              <a:gd name="connsiteX5" fmla="*/ 2310871 w 2813050"/>
              <a:gd name="connsiteY5" fmla="*/ 2072291 h 2795259"/>
              <a:gd name="connsiteX6" fmla="*/ 1235565 w 2813050"/>
              <a:gd name="connsiteY6" fmla="*/ 2708874 h 2795259"/>
              <a:gd name="connsiteX7" fmla="*/ 1193728 w 2813050"/>
              <a:gd name="connsiteY7" fmla="*/ 2795259 h 2795259"/>
              <a:gd name="connsiteX8" fmla="*/ 1123062 w 2813050"/>
              <a:gd name="connsiteY8" fmla="*/ 2784474 h 2795259"/>
              <a:gd name="connsiteX9" fmla="*/ 0 w 2813050"/>
              <a:gd name="connsiteY9" fmla="*/ 1406525 h 2795259"/>
              <a:gd name="connsiteX10" fmla="*/ 2864 w 2813050"/>
              <a:gd name="connsiteY10" fmla="*/ 1349817 h 2795259"/>
              <a:gd name="connsiteX11" fmla="*/ 75555 w 2813050"/>
              <a:gd name="connsiteY11" fmla="*/ 1309457 h 2795259"/>
              <a:gd name="connsiteX12" fmla="*/ 446248 w 2813050"/>
              <a:gd name="connsiteY12" fmla="*/ 596285 h 2795259"/>
              <a:gd name="connsiteX13" fmla="*/ 429167 w 2813050"/>
              <a:gd name="connsiteY13" fmla="*/ 422954 h 2795259"/>
              <a:gd name="connsiteX14" fmla="*/ 422833 w 2813050"/>
              <a:gd name="connsiteY14" fmla="*/ 402082 h 2795259"/>
              <a:gd name="connsiteX15" fmla="*/ 511845 w 2813050"/>
              <a:gd name="connsiteY15" fmla="*/ 321182 h 2795259"/>
              <a:gd name="connsiteX16" fmla="*/ 1406525 w 2813050"/>
              <a:gd name="connsiteY16" fmla="*/ 0 h 2795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13050" h="2795259">
                <a:moveTo>
                  <a:pt x="1406525" y="0"/>
                </a:moveTo>
                <a:cubicBezTo>
                  <a:pt x="2183327" y="0"/>
                  <a:pt x="2813050" y="629723"/>
                  <a:pt x="2813050" y="1406525"/>
                </a:cubicBezTo>
                <a:cubicBezTo>
                  <a:pt x="2813050" y="1649276"/>
                  <a:pt x="2751554" y="1877663"/>
                  <a:pt x="2643290" y="2076958"/>
                </a:cubicBezTo>
                <a:lnTo>
                  <a:pt x="2621190" y="2113337"/>
                </a:lnTo>
                <a:lnTo>
                  <a:pt x="2557329" y="2097004"/>
                </a:lnTo>
                <a:cubicBezTo>
                  <a:pt x="2477721" y="2080800"/>
                  <a:pt x="2395295" y="2072291"/>
                  <a:pt x="2310871" y="2072291"/>
                </a:cubicBezTo>
                <a:cubicBezTo>
                  <a:pt x="1846540" y="2072291"/>
                  <a:pt x="1442651" y="2329696"/>
                  <a:pt x="1235565" y="2708874"/>
                </a:cubicBezTo>
                <a:lnTo>
                  <a:pt x="1193728" y="2795259"/>
                </a:lnTo>
                <a:lnTo>
                  <a:pt x="1123062" y="2784474"/>
                </a:lnTo>
                <a:cubicBezTo>
                  <a:pt x="482132" y="2653321"/>
                  <a:pt x="0" y="2086227"/>
                  <a:pt x="0" y="1406525"/>
                </a:cubicBezTo>
                <a:lnTo>
                  <a:pt x="2864" y="1349817"/>
                </a:lnTo>
                <a:lnTo>
                  <a:pt x="75555" y="1309457"/>
                </a:lnTo>
                <a:cubicBezTo>
                  <a:pt x="299205" y="1154899"/>
                  <a:pt x="446248" y="893158"/>
                  <a:pt x="446248" y="596285"/>
                </a:cubicBezTo>
                <a:cubicBezTo>
                  <a:pt x="446248" y="536911"/>
                  <a:pt x="440367" y="478941"/>
                  <a:pt x="429167" y="422954"/>
                </a:cubicBezTo>
                <a:lnTo>
                  <a:pt x="422833" y="402082"/>
                </a:lnTo>
                <a:lnTo>
                  <a:pt x="511845" y="321182"/>
                </a:lnTo>
                <a:cubicBezTo>
                  <a:pt x="754975" y="120533"/>
                  <a:pt x="1066674" y="0"/>
                  <a:pt x="1406525" y="0"/>
                </a:cubicBezTo>
                <a:close/>
              </a:path>
            </a:pathLst>
          </a:custGeom>
          <a:pattFill prst="lgCheck">
            <a:fgClr>
              <a:schemeClr val="bg1">
                <a:lumMod val="95000"/>
              </a:schemeClr>
            </a:fgClr>
            <a:bgClr>
              <a:schemeClr val="bg1"/>
            </a:bgClr>
          </a:pattFill>
          <a:ln>
            <a:noFill/>
          </a:ln>
        </p:spPr>
        <p:txBody>
          <a:bodyPr wrap="square" anchor="ctr">
            <a:noAutofit/>
          </a:bodyPr>
          <a:lstStyle>
            <a:lvl1pPr marL="0" indent="0" algn="ctr">
              <a:buNone/>
              <a:defRPr sz="2000"/>
            </a:lvl1pPr>
          </a:lstStyle>
          <a:p>
            <a:endParaRPr lang="vi"/>
          </a:p>
        </p:txBody>
      </p:sp>
    </p:spTree>
    <p:extLst>
      <p:ext uri="{BB962C8B-B14F-4D97-AF65-F5344CB8AC3E}">
        <p14:creationId xmlns:p14="http://schemas.microsoft.com/office/powerpoint/2010/main" val="723283095"/>
      </p:ext>
    </p:extLst>
  </p:cSld>
  <p:clrMapOvr>
    <a:masterClrMapping/>
  </p:clrMapOvr>
</p:sld>
</file>

<file path=ppt/theme/theme1.xml><?xml version="1.0" encoding="utf-8"?>
<a:theme xmlns:a="http://schemas.openxmlformats.org/drawingml/2006/main" name="Office Theme">
  <a:themeElements>
    <a:clrScheme name="CDCF Year 2 1">
      <a:dk1>
        <a:srgbClr val="000000"/>
      </a:dk1>
      <a:lt1>
        <a:srgbClr val="FFFFFF"/>
      </a:lt1>
      <a:dk2>
        <a:srgbClr val="412113"/>
      </a:dk2>
      <a:lt2>
        <a:srgbClr val="F3A80E"/>
      </a:lt2>
      <a:accent1>
        <a:srgbClr val="CF4214"/>
      </a:accent1>
      <a:accent2>
        <a:srgbClr val="A46232"/>
      </a:accent2>
      <a:accent3>
        <a:srgbClr val="A07355"/>
      </a:accent3>
      <a:accent4>
        <a:srgbClr val="E4CB9A"/>
      </a:accent4>
      <a:accent5>
        <a:srgbClr val="F3A80E"/>
      </a:accent5>
      <a:accent6>
        <a:srgbClr val="412113"/>
      </a:accent6>
      <a:hlink>
        <a:srgbClr val="000000"/>
      </a:hlink>
      <a:folHlink>
        <a:srgbClr val="412013"/>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DD14B21-B3B1-A848-A49B-EB4D9C7A7E7B}" vid="{054B2FD5-85D2-074B-85C6-C3A517BB7E7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2EA5F15B49BBD46BAD24569EAF4F923" ma:contentTypeVersion="38" ma:contentTypeDescription="Create a new document." ma:contentTypeScope="" ma:versionID="5ff3c6d95fa2e7171dc62cc4efd5a51f">
  <xsd:schema xmlns:xsd="http://www.w3.org/2001/XMLSchema" xmlns:xs="http://www.w3.org/2001/XMLSchema" xmlns:p="http://schemas.microsoft.com/office/2006/metadata/properties" xmlns:ns2="eb9ed168-19c8-4633-a1ec-ec6df6c71bf0" xmlns:ns3="2cbf940b-6aba-4986-a9fb-a77064a2dcb6" xmlns:ns4="73fb875a-8af9-4255-b008-0995492d31cd" targetNamespace="http://schemas.microsoft.com/office/2006/metadata/properties" ma:root="true" ma:fieldsID="9dc678e94515cd8d8f9fb1eadbf41bef" ns2:_="" ns3:_="" ns4:_="">
    <xsd:import namespace="eb9ed168-19c8-4633-a1ec-ec6df6c71bf0"/>
    <xsd:import namespace="2cbf940b-6aba-4986-a9fb-a77064a2dcb6"/>
    <xsd:import namespace="73fb875a-8af9-4255-b008-0995492d31cd"/>
    <xsd:element name="properties">
      <xsd:complexType>
        <xsd:sequence>
          <xsd:element name="documentManagement">
            <xsd:complexType>
              <xsd:all>
                <xsd:element ref="ns2:Status" minOccurs="0"/>
                <xsd:element ref="ns2:DocumentType" minOccurs="0"/>
                <xsd:element ref="ns3:SharedWithUsers" minOccurs="0"/>
                <xsd:element ref="ns3:SharedWithDetails" minOccurs="0"/>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EmailsSent" minOccurs="0"/>
                <xsd:element ref="ns2:OpenRate" minOccurs="0"/>
                <xsd:element ref="ns2:ClicktoOpenRate" minOccurs="0"/>
                <xsd:element ref="ns2:UnsubscribeRate" minOccurs="0"/>
                <xsd:element ref="ns2:Region" minOccurs="0"/>
                <xsd:element ref="ns2:OriginallyCreated" minOccurs="0"/>
                <xsd:element ref="ns2:ztdy" minOccurs="0"/>
                <xsd:element ref="ns2:ItemID" minOccurs="0"/>
                <xsd:element ref="ns2:LastModified" minOccurs="0"/>
                <xsd:element ref="ns2:Type2" minOccurs="0"/>
                <xsd:element ref="ns2:MediaLengthInSeconds" minOccurs="0"/>
                <xsd:element ref="ns3:_dlc_DocId" minOccurs="0"/>
                <xsd:element ref="ns3:_dlc_DocIdUrl" minOccurs="0"/>
                <xsd:element ref="ns3:_dlc_DocIdPersistId" minOccurs="0"/>
                <xsd:element ref="ns2:FileType" minOccurs="0"/>
                <xsd:element ref="ns2:ProgramArea" minOccurs="0"/>
                <xsd:element ref="ns2:lcf76f155ced4ddcb4097134ff3c332f" minOccurs="0"/>
                <xsd:element ref="ns4:TaxCatchAll" minOccurs="0"/>
                <xsd:element ref="ns2:MediaServiceObjectDetectorVersions" minOccurs="0"/>
                <xsd:element ref="ns2:MediaServiceSearchProperties" minOccurs="0"/>
                <xsd:element ref="ns3:TaxKeywordTaxHTField" minOccurs="0"/>
                <xsd:element ref="ns2:lf72238c114b404fb1a75ce5a3e1294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9ed168-19c8-4633-a1ec-ec6df6c71bf0" elementFormDefault="qualified">
    <xsd:import namespace="http://schemas.microsoft.com/office/2006/documentManagement/types"/>
    <xsd:import namespace="http://schemas.microsoft.com/office/infopath/2007/PartnerControls"/>
    <xsd:element name="Status" ma:index="2" nillable="true" ma:displayName="Status" ma:default="DRAFT" ma:format="Dropdown" ma:internalName="Status">
      <xsd:simpleType>
        <xsd:union memberTypes="dms:Text">
          <xsd:simpleType>
            <xsd:restriction base="dms:Choice">
              <xsd:enumeration value="FINAL"/>
              <xsd:enumeration value="DRAFT"/>
              <xsd:enumeration value="WITHDRAWN"/>
              <xsd:enumeration value="Ready for Review"/>
            </xsd:restriction>
          </xsd:simpleType>
        </xsd:union>
      </xsd:simpleType>
    </xsd:element>
    <xsd:element name="DocumentType" ma:index="3" nillable="true" ma:displayName="Document Type" ma:format="Dropdown" ma:internalName="DocumentType">
      <xsd:simpleType>
        <xsd:union memberTypes="dms:Text">
          <xsd:simpleType>
            <xsd:restriction base="dms:Choice">
              <xsd:enumeration value="Speech"/>
              <xsd:enumeration value="Interview Briefing"/>
              <xsd:enumeration value="Resource"/>
              <xsd:enumeration value="Procedural"/>
            </xsd:restriction>
          </xsd:simpleType>
        </xsd:un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hidden="true"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hidden="true" ma:internalName="MediaServiceLocation" ma:readOnly="true">
      <xsd:simpleType>
        <xsd:restriction base="dms:Text"/>
      </xsd:simpleType>
    </xsd:element>
    <xsd:element name="MediaServiceOCR" ma:index="18" nillable="true" ma:displayName="Extracted Text" ma:hidden="true" ma:internalName="MediaServiceOCR" ma:readOnly="true">
      <xsd:simpleType>
        <xsd:restriction base="dms:Note"/>
      </xsd:simpleType>
    </xsd:element>
    <xsd:element name="EmailsSent" ma:index="20" nillable="true" ma:displayName="Emails Sent" ma:decimals="0" ma:format="Dropdown" ma:internalName="EmailsSent" ma:percentage="FALSE">
      <xsd:simpleType>
        <xsd:restriction base="dms:Number"/>
      </xsd:simpleType>
    </xsd:element>
    <xsd:element name="OpenRate" ma:index="21" nillable="true" ma:displayName="Open Rate" ma:format="Dropdown" ma:internalName="OpenRate" ma:percentage="TRUE">
      <xsd:simpleType>
        <xsd:restriction base="dms:Number"/>
      </xsd:simpleType>
    </xsd:element>
    <xsd:element name="ClicktoOpenRate" ma:index="22" nillable="true" ma:displayName="Click to Open Rate" ma:format="Dropdown" ma:internalName="ClicktoOpenRate" ma:percentage="TRUE">
      <xsd:simpleType>
        <xsd:restriction base="dms:Number"/>
      </xsd:simpleType>
    </xsd:element>
    <xsd:element name="UnsubscribeRate" ma:index="23" nillable="true" ma:displayName="Unsubscribe Rate" ma:format="Dropdown" ma:internalName="UnsubscribeRate" ma:percentage="TRUE">
      <xsd:simpleType>
        <xsd:restriction base="dms:Number"/>
      </xsd:simpleType>
    </xsd:element>
    <xsd:element name="Region" ma:index="24" nillable="true" ma:displayName="Region" ma:format="Dropdown" ma:internalName="Region">
      <xsd:simpleType>
        <xsd:restriction base="dms:Text">
          <xsd:maxLength value="255"/>
        </xsd:restriction>
      </xsd:simpleType>
    </xsd:element>
    <xsd:element name="OriginallyCreated" ma:index="25" nillable="true" ma:displayName="Originally Created" ma:format="DateOnly" ma:internalName="OriginallyCreated">
      <xsd:simpleType>
        <xsd:restriction base="dms:DateTime"/>
      </xsd:simpleType>
    </xsd:element>
    <xsd:element name="ztdy" ma:index="26" nillable="true" ma:displayName="Last Updated" ma:internalName="ztdy">
      <xsd:simpleType>
        <xsd:restriction base="dms:DateTime"/>
      </xsd:simpleType>
    </xsd:element>
    <xsd:element name="ItemID" ma:index="27" nillable="true" ma:displayName="ItemID" ma:decimals="0" ma:description="This column matches documents saved on SharePoint to their associated record in COMPASS" ma:format="Dropdown" ma:internalName="ItemID" ma:percentage="FALSE">
      <xsd:simpleType>
        <xsd:restriction base="dms:Number"/>
      </xsd:simpleType>
    </xsd:element>
    <xsd:element name="LastModified" ma:index="28" nillable="true" ma:displayName="Last Modified" ma:default="[today]" ma:format="DateTime" ma:internalName="LastModified">
      <xsd:simpleType>
        <xsd:restriction base="dms:DateTime"/>
      </xsd:simpleType>
    </xsd:element>
    <xsd:element name="Type2" ma:index="29" nillable="true" ma:displayName="Type 2" ma:description="Type of briefing" ma:format="Dropdown" ma:internalName="Type2">
      <xsd:simpleType>
        <xsd:union memberTypes="dms:Text">
          <xsd:simpleType>
            <xsd:restriction base="dms:Choice">
              <xsd:enumeration value="Interview"/>
              <xsd:enumeration value="Speech"/>
              <xsd:enumeration value="Talking Points"/>
            </xsd:restriction>
          </xsd:simpleType>
        </xsd:union>
      </xsd:simpleType>
    </xsd:element>
    <xsd:element name="MediaLengthInSeconds" ma:index="30" nillable="true" ma:displayName="MediaLengthInSeconds" ma:hidden="true" ma:internalName="MediaLengthInSeconds" ma:readOnly="true">
      <xsd:simpleType>
        <xsd:restriction base="dms:Unknown"/>
      </xsd:simpleType>
    </xsd:element>
    <xsd:element name="FileType" ma:index="34" nillable="true" ma:displayName="File Type" ma:format="Dropdown" ma:internalName="FileType">
      <xsd:simpleType>
        <xsd:restriction base="dms:Choice">
          <xsd:enumeration value="Communications Plan"/>
          <xsd:enumeration value="Press Release"/>
          <xsd:enumeration value="Blog"/>
          <xsd:enumeration value="Social Media Content"/>
          <xsd:enumeration value="Talking Points"/>
          <xsd:enumeration value="Questions and Answers"/>
          <xsd:enumeration value="Source Material"/>
          <xsd:enumeration value="Infographic"/>
          <xsd:enumeration value="Background"/>
        </xsd:restriction>
      </xsd:simpleType>
    </xsd:element>
    <xsd:element name="ProgramArea" ma:index="35" nillable="true" ma:displayName="Program Area" ma:format="Dropdown" ma:internalName="ProgramArea">
      <xsd:simpleType>
        <xsd:restriction base="dms:Choice">
          <xsd:enumeration value="SNAP"/>
          <xsd:enumeration value="CN"/>
          <xsd:enumeration value="CNPP"/>
          <xsd:enumeration value="SNAS"/>
          <xsd:enumeration value="Agency"/>
          <xsd:enumeration value="Mission Area"/>
          <xsd:enumeration value="Department"/>
        </xsd:restriction>
      </xsd:simpleType>
    </xsd:element>
    <xsd:element name="lcf76f155ced4ddcb4097134ff3c332f" ma:index="37" nillable="true" ma:taxonomy="true" ma:internalName="lcf76f155ced4ddcb4097134ff3c332f" ma:taxonomyFieldName="MediaServiceImageTags" ma:displayName="Image Tags" ma:readOnly="false" ma:fieldId="{5cf76f15-5ced-4ddc-b409-7134ff3c332f}" ma:taxonomyMulti="true" ma:sspId="8ff62593-b918-4deb-ac08-0d74ac0cc7e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9" nillable="true" ma:displayName="MediaServiceObjectDetectorVersions" ma:hidden="true" ma:indexed="true" ma:internalName="MediaServiceObjectDetectorVersions" ma:readOnly="true">
      <xsd:simpleType>
        <xsd:restriction base="dms:Text"/>
      </xsd:simpleType>
    </xsd:element>
    <xsd:element name="MediaServiceSearchProperties" ma:index="40" nillable="true" ma:displayName="MediaServiceSearchProperties" ma:hidden="true" ma:internalName="MediaServiceSearchProperties" ma:readOnly="true">
      <xsd:simpleType>
        <xsd:restriction base="dms:Note"/>
      </xsd:simpleType>
    </xsd:element>
    <xsd:element name="lf72238c114b404fb1a75ce5a3e1294c" ma:index="44" nillable="true" ma:taxonomy="true" ma:internalName="lf72238c114b404fb1a75ce5a3e1294c" ma:taxonomyFieldName="Portfolio" ma:displayName="Portfolio" ma:default="" ma:fieldId="{5f72238c-114b-404f-b1a7-5ce5a3e1294c}" ma:sspId="8ff62593-b918-4deb-ac08-0d74ac0cc7e6" ma:termSetId="db8b019d-5474-42da-9c3a-c726b894899f"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cbf940b-6aba-4986-a9fb-a77064a2dcb6" elementFormDefault="qualified">
    <xsd:import namespace="http://schemas.microsoft.com/office/2006/documentManagement/types"/>
    <xsd:import namespace="http://schemas.microsoft.com/office/infopath/2007/PartnerControls"/>
    <xsd:element name="SharedWithUsers" ma:index="8"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hidden="true" ma:internalName="SharedWithDetails" ma:readOnly="true">
      <xsd:simpleType>
        <xsd:restriction base="dms:Note"/>
      </xsd:simpleType>
    </xsd:element>
    <xsd:element name="_dlc_DocId" ma:index="31" nillable="true" ma:displayName="Document ID Value" ma:description="The value of the document ID assigned to this item." ma:indexed="true" ma:internalName="_dlc_DocId" ma:readOnly="true">
      <xsd:simpleType>
        <xsd:restriction base="dms:Text"/>
      </xsd:simpleType>
    </xsd:element>
    <xsd:element name="_dlc_DocIdUrl" ma:index="3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3" nillable="true" ma:displayName="Persist ID" ma:description="Keep ID on add." ma:hidden="true" ma:internalName="_dlc_DocIdPersistId" ma:readOnly="true">
      <xsd:simpleType>
        <xsd:restriction base="dms:Boolean"/>
      </xsd:simpleType>
    </xsd:element>
    <xsd:element name="TaxKeywordTaxHTField" ma:index="42" nillable="true" ma:taxonomy="true" ma:internalName="TaxKeywordTaxHTField" ma:taxonomyFieldName="TaxKeyword" ma:displayName="Enterprise Keywords" ma:readOnly="false" ma:fieldId="{23f27201-bee3-471e-b2e7-b64fd8b7ca38}" ma:taxonomyMulti="true" ma:sspId="8ff62593-b918-4deb-ac08-0d74ac0cc7e6"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3fb875a-8af9-4255-b008-0995492d31cd" elementFormDefault="qualified">
    <xsd:import namespace="http://schemas.microsoft.com/office/2006/documentManagement/types"/>
    <xsd:import namespace="http://schemas.microsoft.com/office/infopath/2007/PartnerControls"/>
    <xsd:element name="TaxCatchAll" ma:index="38" nillable="true" ma:displayName="Taxonomy Catch All Column" ma:hidden="true" ma:list="{d976d5e6-56e2-4da2-a596-10eabbc312ed}" ma:internalName="TaxCatchAll" ma:showField="CatchAllData" ma:web="2cbf940b-6aba-4986-a9fb-a77064a2dcb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3fb875a-8af9-4255-b008-0995492d31cd" xsi:nil="true"/>
    <lcf76f155ced4ddcb4097134ff3c332f xmlns="eb9ed168-19c8-4633-a1ec-ec6df6c71bf0">
      <Terms xmlns="http://schemas.microsoft.com/office/infopath/2007/PartnerControls"/>
    </lcf76f155ced4ddcb4097134ff3c332f>
    <LastModified xmlns="eb9ed168-19c8-4633-a1ec-ec6df6c71bf0">2025-04-30T21:31:26+00:00</LastModified>
    <OriginallyCreated xmlns="eb9ed168-19c8-4633-a1ec-ec6df6c71bf0" xsi:nil="true"/>
    <ProgramArea xmlns="eb9ed168-19c8-4633-a1ec-ec6df6c71bf0" xsi:nil="true"/>
    <Status xmlns="eb9ed168-19c8-4633-a1ec-ec6df6c71bf0">DRAFT</Status>
    <UnsubscribeRate xmlns="eb9ed168-19c8-4633-a1ec-ec6df6c71bf0" xsi:nil="true"/>
    <TaxKeywordTaxHTField xmlns="2cbf940b-6aba-4986-a9fb-a77064a2dcb6">
      <Terms xmlns="http://schemas.microsoft.com/office/infopath/2007/PartnerControls"/>
    </TaxKeywordTaxHTField>
    <ItemID xmlns="eb9ed168-19c8-4633-a1ec-ec6df6c71bf0" xsi:nil="true"/>
    <Region xmlns="eb9ed168-19c8-4633-a1ec-ec6df6c71bf0" xsi:nil="true"/>
    <ztdy xmlns="eb9ed168-19c8-4633-a1ec-ec6df6c71bf0" xsi:nil="true"/>
    <Type2 xmlns="eb9ed168-19c8-4633-a1ec-ec6df6c71bf0" xsi:nil="true"/>
    <OpenRate xmlns="eb9ed168-19c8-4633-a1ec-ec6df6c71bf0" xsi:nil="true"/>
    <ClicktoOpenRate xmlns="eb9ed168-19c8-4633-a1ec-ec6df6c71bf0" xsi:nil="true"/>
    <FileType xmlns="eb9ed168-19c8-4633-a1ec-ec6df6c71bf0" xsi:nil="true"/>
    <EmailsSent xmlns="eb9ed168-19c8-4633-a1ec-ec6df6c71bf0" xsi:nil="true"/>
    <lf72238c114b404fb1a75ce5a3e1294c xmlns="eb9ed168-19c8-4633-a1ec-ec6df6c71bf0">
      <Terms xmlns="http://schemas.microsoft.com/office/infopath/2007/PartnerControls"/>
    </lf72238c114b404fb1a75ce5a3e1294c>
    <DocumentType xmlns="eb9ed168-19c8-4633-a1ec-ec6df6c71bf0" xsi:nil="true"/>
    <_dlc_DocId xmlns="2cbf940b-6aba-4986-a9fb-a77064a2dcb6">6N43MEY3ZP3S-407578889-42258</_dlc_DocId>
    <_dlc_DocIdUrl xmlns="2cbf940b-6aba-4986-a9fb-a77064a2dcb6">
      <Url>https://usdagcc.sharepoint.com/sites/FNS-OPS-CommsD/_layouts/15/DocIdRedir.aspx?ID=6N43MEY3ZP3S-407578889-42258</Url>
      <Description>6N43MEY3ZP3S-407578889-42258</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A0651B5-DC6E-4277-AF16-D1B78E0B35F5}">
  <ds:schemaRefs>
    <ds:schemaRef ds:uri="http://schemas.microsoft.com/sharepoint/v3/contenttype/forms"/>
  </ds:schemaRefs>
</ds:datastoreItem>
</file>

<file path=customXml/itemProps2.xml><?xml version="1.0" encoding="utf-8"?>
<ds:datastoreItem xmlns:ds="http://schemas.openxmlformats.org/officeDocument/2006/customXml" ds:itemID="{4B8C551C-6762-4A2F-8058-C14245EA5A86}"/>
</file>

<file path=customXml/itemProps3.xml><?xml version="1.0" encoding="utf-8"?>
<ds:datastoreItem xmlns:ds="http://schemas.openxmlformats.org/officeDocument/2006/customXml" ds:itemID="{3825ADCB-48CE-4EAC-B76F-30F11ED94175}">
  <ds:schemaRefs>
    <ds:schemaRef ds:uri="http://purl.org/dc/elements/1.1/"/>
    <ds:schemaRef ds:uri="http://schemas.microsoft.com/office/2006/metadata/properties"/>
    <ds:schemaRef ds:uri="http://purl.org/dc/dcmitype/"/>
    <ds:schemaRef ds:uri="http://www.w3.org/XML/1998/namespace"/>
    <ds:schemaRef ds:uri="98a26b81-0323-4ee7-a678-12700234d145"/>
    <ds:schemaRef ds:uri="http://schemas.microsoft.com/office/2006/documentManagement/types"/>
    <ds:schemaRef ds:uri="f720b77b-acc1-431f-a0e0-abbb3425c4d5"/>
    <ds:schemaRef ds:uri="http://schemas.microsoft.com/office/infopath/2007/PartnerControls"/>
    <ds:schemaRef ds:uri="http://schemas.openxmlformats.org/package/2006/metadata/core-properties"/>
    <ds:schemaRef ds:uri="http://purl.org/dc/terms/"/>
  </ds:schemaRefs>
</ds:datastoreItem>
</file>

<file path=customXml/itemProps4.xml><?xml version="1.0" encoding="utf-8"?>
<ds:datastoreItem xmlns:ds="http://schemas.openxmlformats.org/officeDocument/2006/customXml" ds:itemID="{A956B568-D665-468D-A333-E266A6890D27}"/>
</file>

<file path=docProps/app.xml><?xml version="1.0" encoding="utf-8"?>
<Properties xmlns="http://schemas.openxmlformats.org/officeDocument/2006/extended-properties" xmlns:vt="http://schemas.openxmlformats.org/officeDocument/2006/docPropsVTypes">
  <Template>Office Theme</Template>
  <TotalTime>13</TotalTime>
  <Words>240</Words>
  <Application>Microsoft Office PowerPoint</Application>
  <PresentationFormat>Personalizado</PresentationFormat>
  <Paragraphs>12</Paragraphs>
  <Slides>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vt:i4>
      </vt:variant>
    </vt:vector>
  </HeadingPairs>
  <TitlesOfParts>
    <vt:vector size="4" baseType="lpstr">
      <vt:lpstr>Arial</vt:lpstr>
      <vt:lpstr>Calibri</vt:lpstr>
      <vt:lpstr>Office Theme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Nuôi dưỡng Nụ cười Mùa hè Với các SUN Programs!</dc:title>
  <dc:creator>Woojung Hwang;SUN Meals</dc:creator>
  <cp:lastModifiedBy>Maria Lourdes Cabral</cp:lastModifiedBy>
  <cp:revision>6</cp:revision>
  <dcterms:created xsi:type="dcterms:W3CDTF">2024-04-02T13:38:55Z</dcterms:created>
  <dcterms:modified xsi:type="dcterms:W3CDTF">2025-04-21T22:30:52Z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0x01010032EA5F15B49BBD46BAD24569EAF4F923</vt:lpwstr>
  </property>
  <property fmtid="{D5CDD505-2E9C-101B-9397-08002B2CF9AE}" pid="3" name="MediaServiceImageTags">
    <vt:lpwstr/>
  </property>
  <property fmtid="{D5CDD505-2E9C-101B-9397-08002B2CF9AE}" pid="4" name="_dlc_DocIdItemGuid">
    <vt:lpwstr>7fde3159-3e4a-44c4-a955-836741770e36</vt:lpwstr>
  </property>
</Properties>
</file>