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sldIdLst>
    <p:sldId id="261" r:id="rId5"/>
  </p:sldIdLst>
  <p:sldSz cx="8001000" cy="10287000"/>
  <p:notesSz cx="6858000" cy="9144000"/>
  <p:defaultTextStyle>
    <a:defPPr>
      <a:defRPr lang="en-US"/>
    </a:defPPr>
    <a:lvl1pPr marL="0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1pPr>
    <a:lvl2pPr marL="468904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2pPr>
    <a:lvl3pPr marL="937809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3pPr>
    <a:lvl4pPr marL="1406713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4pPr>
    <a:lvl5pPr marL="1875617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5pPr>
    <a:lvl6pPr marL="2344522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6pPr>
    <a:lvl7pPr marL="2813426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7pPr>
    <a:lvl8pPr marL="3282330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8pPr>
    <a:lvl9pPr marL="3751235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FB5B8A-AC49-BED2-4B04-48330E72B2FD}" name="Evan Burnett" initials="EB" userId="S::eburnett@cmrignite.com::e7ddc957-da61-42ca-9888-6105684849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BF3E"/>
    <a:srgbClr val="F68720"/>
    <a:srgbClr val="0EB8C1"/>
    <a:srgbClr val="00A4A4"/>
    <a:srgbClr val="E67525"/>
    <a:srgbClr val="7A9F3E"/>
    <a:srgbClr val="91BE3E"/>
    <a:srgbClr val="F58621"/>
    <a:srgbClr val="02B7C0"/>
    <a:srgbClr val="E98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30D6B3-2CB2-4D57-BA88-ED45160B9154}" v="8" dt="2025-04-21T17:21:15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35" d="100"/>
          <a:sy n="35" d="100"/>
        </p:scale>
        <p:origin x="181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cedes Pérez Laguinge" userId="12f40722a716876d" providerId="LiveId" clId="{EF30D6B3-2CB2-4D57-BA88-ED45160B9154}"/>
    <pc:docChg chg="custSel modSld modMainMaster">
      <pc:chgData name="Mercedes Pérez Laguinge" userId="12f40722a716876d" providerId="LiveId" clId="{EF30D6B3-2CB2-4D57-BA88-ED45160B9154}" dt="2025-04-21T17:21:43.491" v="5" actId="13244"/>
      <pc:docMkLst>
        <pc:docMk/>
      </pc:docMkLst>
      <pc:sldChg chg="addSp modSp mod">
        <pc:chgData name="Mercedes Pérez Laguinge" userId="12f40722a716876d" providerId="LiveId" clId="{EF30D6B3-2CB2-4D57-BA88-ED45160B9154}" dt="2025-04-21T17:21:43.491" v="5" actId="13244"/>
        <pc:sldMkLst>
          <pc:docMk/>
          <pc:sldMk cId="723283095" sldId="261"/>
        </pc:sldMkLst>
        <pc:spChg chg="mod">
          <ac:chgData name="Mercedes Pérez Laguinge" userId="12f40722a716876d" providerId="LiveId" clId="{EF30D6B3-2CB2-4D57-BA88-ED45160B9154}" dt="2025-04-21T17:20:34.506" v="2" actId="962"/>
          <ac:spMkLst>
            <pc:docMk/>
            <pc:sldMk cId="723283095" sldId="261"/>
            <ac:spMk id="4" creationId="{4702B815-AE28-73EB-9F7E-8BB200795E1E}"/>
          </ac:spMkLst>
        </pc:spChg>
        <pc:spChg chg="mod">
          <ac:chgData name="Mercedes Pérez Laguinge" userId="12f40722a716876d" providerId="LiveId" clId="{EF30D6B3-2CB2-4D57-BA88-ED45160B9154}" dt="2025-04-21T17:20:19.061" v="0" actId="962"/>
          <ac:spMkLst>
            <pc:docMk/>
            <pc:sldMk cId="723283095" sldId="261"/>
            <ac:spMk id="6" creationId="{607055A0-CC45-0B22-C89F-D38DAF14F270}"/>
          </ac:spMkLst>
        </pc:spChg>
        <pc:spChg chg="mod">
          <ac:chgData name="Mercedes Pérez Laguinge" userId="12f40722a716876d" providerId="LiveId" clId="{EF30D6B3-2CB2-4D57-BA88-ED45160B9154}" dt="2025-04-21T17:20:25.548" v="1" actId="962"/>
          <ac:spMkLst>
            <pc:docMk/>
            <pc:sldMk cId="723283095" sldId="261"/>
            <ac:spMk id="17" creationId="{1C97254A-38ED-04CB-DF15-BC1BE09D4DE1}"/>
          </ac:spMkLst>
        </pc:spChg>
        <pc:spChg chg="add mod ord">
          <ac:chgData name="Mercedes Pérez Laguinge" userId="12f40722a716876d" providerId="LiveId" clId="{EF30D6B3-2CB2-4D57-BA88-ED45160B9154}" dt="2025-04-21T17:21:43.491" v="5" actId="13244"/>
          <ac:spMkLst>
            <pc:docMk/>
            <pc:sldMk cId="723283095" sldId="261"/>
            <ac:spMk id="20" creationId="{9E64C428-1B46-98A3-0012-B6285483A9F2}"/>
          </ac:spMkLst>
        </pc:spChg>
      </pc:sldChg>
      <pc:sldMasterChg chg="modSldLayout">
        <pc:chgData name="Mercedes Pérez Laguinge" userId="12f40722a716876d" providerId="LiveId" clId="{EF30D6B3-2CB2-4D57-BA88-ED45160B9154}" dt="2025-04-21T17:21:26.678" v="4" actId="478"/>
        <pc:sldMasterMkLst>
          <pc:docMk/>
          <pc:sldMasterMk cId="4140400327" sldId="2147483660"/>
        </pc:sldMasterMkLst>
        <pc:sldLayoutChg chg="delSp mod">
          <pc:chgData name="Mercedes Pérez Laguinge" userId="12f40722a716876d" providerId="LiveId" clId="{EF30D6B3-2CB2-4D57-BA88-ED45160B9154}" dt="2025-04-21T17:21:26.678" v="4" actId="478"/>
          <pc:sldLayoutMkLst>
            <pc:docMk/>
            <pc:sldMasterMk cId="4140400327" sldId="2147483660"/>
            <pc:sldLayoutMk cId="915216413" sldId="2147483671"/>
          </pc:sldLayoutMkLst>
          <pc:spChg chg="del">
            <ac:chgData name="Mercedes Pérez Laguinge" userId="12f40722a716876d" providerId="LiveId" clId="{EF30D6B3-2CB2-4D57-BA88-ED45160B9154}" dt="2025-04-21T17:21:26.678" v="4" actId="478"/>
            <ac:spMkLst>
              <pc:docMk/>
              <pc:sldMasterMk cId="4140400327" sldId="2147483660"/>
              <pc:sldLayoutMk cId="915216413" sldId="2147483671"/>
              <ac:spMk id="2" creationId="{0DC39FC4-7C1C-B1E9-D67C-68E00727EF9C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500D0-72D8-A74B-A730-A4432B86EAE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0768-22C8-474B-B090-94F204D0CE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0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1pPr>
    <a:lvl2pPr marL="468904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2pPr>
    <a:lvl3pPr marL="937809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3pPr>
    <a:lvl4pPr marL="1406713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4pPr>
    <a:lvl5pPr marL="1875617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5pPr>
    <a:lvl6pPr marL="2344522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6pPr>
    <a:lvl7pPr marL="2813426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7pPr>
    <a:lvl8pPr marL="3282330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8pPr>
    <a:lvl9pPr marL="3751235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368D63-A290-D17A-3F94-EB07051402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5569" y="-772098"/>
            <a:ext cx="5248588" cy="5654407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4AF9BF1-C84C-901A-C594-73C63E3D3039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096000" y="2557649"/>
            <a:ext cx="2252134" cy="2252134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EB86587-27D9-A041-7FE2-EC15A73BECB0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3704982" y="194733"/>
            <a:ext cx="1609650" cy="1609650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63133D2-72C1-5AE0-C3D4-115D8E068A16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4918075" y="397860"/>
            <a:ext cx="2813050" cy="2795259"/>
          </a:xfrm>
          <a:custGeom>
            <a:avLst/>
            <a:gdLst>
              <a:gd name="connsiteX0" fmla="*/ 1406525 w 2813050"/>
              <a:gd name="connsiteY0" fmla="*/ 0 h 2795259"/>
              <a:gd name="connsiteX1" fmla="*/ 2813050 w 2813050"/>
              <a:gd name="connsiteY1" fmla="*/ 1406525 h 2795259"/>
              <a:gd name="connsiteX2" fmla="*/ 2643290 w 2813050"/>
              <a:gd name="connsiteY2" fmla="*/ 2076958 h 2795259"/>
              <a:gd name="connsiteX3" fmla="*/ 2621190 w 2813050"/>
              <a:gd name="connsiteY3" fmla="*/ 2113337 h 2795259"/>
              <a:gd name="connsiteX4" fmla="*/ 2557329 w 2813050"/>
              <a:gd name="connsiteY4" fmla="*/ 2097004 h 2795259"/>
              <a:gd name="connsiteX5" fmla="*/ 2310871 w 2813050"/>
              <a:gd name="connsiteY5" fmla="*/ 2072291 h 2795259"/>
              <a:gd name="connsiteX6" fmla="*/ 1235565 w 2813050"/>
              <a:gd name="connsiteY6" fmla="*/ 2708874 h 2795259"/>
              <a:gd name="connsiteX7" fmla="*/ 1193728 w 2813050"/>
              <a:gd name="connsiteY7" fmla="*/ 2795259 h 2795259"/>
              <a:gd name="connsiteX8" fmla="*/ 1123062 w 2813050"/>
              <a:gd name="connsiteY8" fmla="*/ 2784474 h 2795259"/>
              <a:gd name="connsiteX9" fmla="*/ 0 w 2813050"/>
              <a:gd name="connsiteY9" fmla="*/ 1406525 h 2795259"/>
              <a:gd name="connsiteX10" fmla="*/ 2864 w 2813050"/>
              <a:gd name="connsiteY10" fmla="*/ 1349817 h 2795259"/>
              <a:gd name="connsiteX11" fmla="*/ 75555 w 2813050"/>
              <a:gd name="connsiteY11" fmla="*/ 1309457 h 2795259"/>
              <a:gd name="connsiteX12" fmla="*/ 446248 w 2813050"/>
              <a:gd name="connsiteY12" fmla="*/ 596285 h 2795259"/>
              <a:gd name="connsiteX13" fmla="*/ 429167 w 2813050"/>
              <a:gd name="connsiteY13" fmla="*/ 422954 h 2795259"/>
              <a:gd name="connsiteX14" fmla="*/ 422833 w 2813050"/>
              <a:gd name="connsiteY14" fmla="*/ 402082 h 2795259"/>
              <a:gd name="connsiteX15" fmla="*/ 511845 w 2813050"/>
              <a:gd name="connsiteY15" fmla="*/ 321182 h 2795259"/>
              <a:gd name="connsiteX16" fmla="*/ 1406525 w 2813050"/>
              <a:gd name="connsiteY16" fmla="*/ 0 h 2795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3050" h="2795259">
                <a:moveTo>
                  <a:pt x="1406525" y="0"/>
                </a:moveTo>
                <a:cubicBezTo>
                  <a:pt x="2183327" y="0"/>
                  <a:pt x="2813050" y="629723"/>
                  <a:pt x="2813050" y="1406525"/>
                </a:cubicBezTo>
                <a:cubicBezTo>
                  <a:pt x="2813050" y="1649276"/>
                  <a:pt x="2751554" y="1877663"/>
                  <a:pt x="2643290" y="2076958"/>
                </a:cubicBezTo>
                <a:lnTo>
                  <a:pt x="2621190" y="2113337"/>
                </a:lnTo>
                <a:lnTo>
                  <a:pt x="2557329" y="2097004"/>
                </a:lnTo>
                <a:cubicBezTo>
                  <a:pt x="2477721" y="2080800"/>
                  <a:pt x="2395295" y="2072291"/>
                  <a:pt x="2310871" y="2072291"/>
                </a:cubicBezTo>
                <a:cubicBezTo>
                  <a:pt x="1846540" y="2072291"/>
                  <a:pt x="1442651" y="2329696"/>
                  <a:pt x="1235565" y="2708874"/>
                </a:cubicBezTo>
                <a:lnTo>
                  <a:pt x="1193728" y="2795259"/>
                </a:lnTo>
                <a:lnTo>
                  <a:pt x="1123062" y="2784474"/>
                </a:lnTo>
                <a:cubicBezTo>
                  <a:pt x="482132" y="2653321"/>
                  <a:pt x="0" y="2086227"/>
                  <a:pt x="0" y="1406525"/>
                </a:cubicBezTo>
                <a:lnTo>
                  <a:pt x="2864" y="1349817"/>
                </a:lnTo>
                <a:lnTo>
                  <a:pt x="75555" y="1309457"/>
                </a:lnTo>
                <a:cubicBezTo>
                  <a:pt x="299205" y="1154899"/>
                  <a:pt x="446248" y="893158"/>
                  <a:pt x="446248" y="596285"/>
                </a:cubicBezTo>
                <a:cubicBezTo>
                  <a:pt x="446248" y="536911"/>
                  <a:pt x="440367" y="478941"/>
                  <a:pt x="429167" y="422954"/>
                </a:cubicBezTo>
                <a:lnTo>
                  <a:pt x="422833" y="402082"/>
                </a:lnTo>
                <a:lnTo>
                  <a:pt x="511845" y="321182"/>
                </a:lnTo>
                <a:cubicBezTo>
                  <a:pt x="754975" y="120533"/>
                  <a:pt x="1066674" y="0"/>
                  <a:pt x="1406525" y="0"/>
                </a:cubicBezTo>
                <a:close/>
              </a:path>
            </a:pathLst>
          </a:cu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16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070" y="547691"/>
            <a:ext cx="6900863" cy="1988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070" y="2738438"/>
            <a:ext cx="6900863" cy="6527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40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l" defTabSz="777240" rtl="0" eaLnBrk="1" latinLnBrk="0" hangingPunct="1">
        <a:lnSpc>
          <a:spcPct val="100000"/>
        </a:lnSpc>
        <a:spcBef>
          <a:spcPct val="0"/>
        </a:spcBef>
        <a:buNone/>
        <a:defRPr sz="374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862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7724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586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" userDrawn="1">
          <p15:clr>
            <a:srgbClr val="F26B43"/>
          </p15:clr>
        </p15:guide>
        <p15:guide id="2" pos="72" userDrawn="1">
          <p15:clr>
            <a:srgbClr val="F26B43"/>
          </p15:clr>
        </p15:guide>
        <p15:guide id="3" pos="4968" userDrawn="1">
          <p15:clr>
            <a:srgbClr val="F26B43"/>
          </p15:clr>
        </p15:guide>
        <p15:guide id="4" orient="horz" pos="6408" userDrawn="1">
          <p15:clr>
            <a:srgbClr val="F26B43"/>
          </p15:clr>
        </p15:guide>
        <p15:guide id="5" pos="336" userDrawn="1">
          <p15:clr>
            <a:srgbClr val="F26B43"/>
          </p15:clr>
        </p15:guide>
        <p15:guide id="6" pos="4704" userDrawn="1">
          <p15:clr>
            <a:srgbClr val="F26B43"/>
          </p15:clr>
        </p15:guide>
        <p15:guide id="7" orient="horz" pos="264" userDrawn="1">
          <p15:clr>
            <a:srgbClr val="F26B43"/>
          </p15:clr>
        </p15:guide>
        <p15:guide id="8" orient="horz" pos="62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emf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FB377E-D29E-BB58-82E1-25306C935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-182802" y="8247282"/>
            <a:ext cx="8366603" cy="45719"/>
          </a:xfrm>
          <a:prstGeom prst="rect">
            <a:avLst/>
          </a:prstGeom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10277CCB-1FB3-9738-F48F-27E45FAC304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77644" y="445181"/>
            <a:ext cx="4047876" cy="2021789"/>
          </a:xfrm>
        </p:spPr>
        <p:txBody>
          <a:bodyPr lIns="0"/>
          <a:lstStyle/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tl" sz="2500" b="1" i="0" u="none" strike="noStrike" kern="1200" cap="none" spc="0" normalizeH="0" baseline="0" dirty="0">
                <a:ln>
                  <a:noFill/>
                </a:ln>
                <a:solidFill>
                  <a:srgbClr val="0EB8C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Pasiglahin ang Kanilang 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tl" sz="2500" b="1" i="0" u="none" strike="noStrike" kern="1200" cap="none" spc="0" normalizeH="0" baseline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Mga Ngiti sa </a:t>
            </a:r>
            <a:br>
              <a:rPr kumimoji="0" lang="fil" sz="2500" b="1" i="0" u="none" strike="noStrike" kern="1200" cap="none" spc="0" normalizeH="0" baseline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</a:br>
            <a:r>
              <a:rPr kumimoji="0" lang="tl" sz="2500" b="1" i="0" u="none" strike="noStrike" kern="1200" cap="none" spc="0" normalizeH="0" baseline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Tag-init 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tl" sz="2500" b="1" i="0" u="none" strike="noStrike" kern="1200" cap="none" spc="0" normalizeH="0" baseline="0" dirty="0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Gamit ang mga </a:t>
            </a:r>
            <a:br>
              <a:rPr kumimoji="0" lang="fil" sz="2500" b="1" i="0" u="none" strike="noStrike" kern="1200" cap="none" spc="0" normalizeH="0" baseline="0" dirty="0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</a:br>
            <a:r>
              <a:rPr kumimoji="0" lang="tl" sz="2500" b="1" i="0" u="none" strike="noStrike" kern="1200" cap="none" spc="0" normalizeH="0" baseline="0" dirty="0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SUN Programs!</a:t>
            </a:r>
            <a:endParaRPr kumimoji="0" lang="tl" sz="2500" b="1" i="0" u="none" strike="noStrike" kern="1200" cap="none" spc="-100" normalizeH="0" baseline="0" noProof="0" dirty="0">
              <a:ln>
                <a:noFill/>
              </a:ln>
              <a:solidFill>
                <a:srgbClr val="91BF3E"/>
              </a:solidFill>
              <a:effectLst/>
              <a:uLnTx/>
              <a:uFillTx/>
              <a:latin typeface="Arial Black" panose="020B0604020202020204" pitchFamily="34" charset="0"/>
              <a:ea typeface="Calibri"/>
              <a:cs typeface="Arial Black" panose="020B0604020202020204" pitchFamily="34" charset="0"/>
            </a:endParaRPr>
          </a:p>
        </p:txBody>
      </p:sp>
      <p:sp>
        <p:nvSpPr>
          <p:cNvPr id="12" name="Content Placeholder 19">
            <a:extLst>
              <a:ext uri="{FF2B5EF4-FFF2-40B4-BE49-F238E27FC236}">
                <a16:creationId xmlns:a16="http://schemas.microsoft.com/office/drawing/2014/main" id="{AD073711-8354-A15D-36F1-377FCD02CA2E}"/>
              </a:ext>
            </a:extLst>
          </p:cNvPr>
          <p:cNvSpPr txBox="1">
            <a:spLocks/>
          </p:cNvSpPr>
          <p:nvPr/>
        </p:nvSpPr>
        <p:spPr>
          <a:xfrm>
            <a:off x="533400" y="3007522"/>
            <a:ext cx="3728357" cy="1988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tl" sz="1400" b="1" i="0" u="none" baseline="0" dirty="0"/>
              <a:t>Gawing hindi malilimutan ang tag-init na ito dahil sa mga SUN Programs: Mga Programa sa Nutrisyon sa Tag-init para sa mga Bata ng USDA. </a:t>
            </a:r>
            <a:r>
              <a:rPr lang="tl" sz="1400" b="0" i="0" u="none" baseline="0" dirty="0"/>
              <a:t>Nakatutulong ang mga benepisyo sa pagkain at groseri na panatilihing masigla ang iyong mga anak sa tag-init.</a:t>
            </a:r>
          </a:p>
        </p:txBody>
      </p:sp>
      <p:pic>
        <p:nvPicPr>
          <p:cNvPr id="9" name="Picture 8" descr="Logo ng SUN Meals">
            <a:extLst>
              <a:ext uri="{FF2B5EF4-FFF2-40B4-BE49-F238E27FC236}">
                <a16:creationId xmlns:a16="http://schemas.microsoft.com/office/drawing/2014/main" id="{3A143CAF-A68F-48BA-FB9F-0BEA82A7CA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98847" y="4840814"/>
            <a:ext cx="1775722" cy="944093"/>
          </a:xfrm>
          <a:prstGeom prst="rect">
            <a:avLst/>
          </a:prstGeom>
        </p:spPr>
      </p:pic>
      <p:sp>
        <p:nvSpPr>
          <p:cNvPr id="16" name="Content Placeholder 19">
            <a:extLst>
              <a:ext uri="{FF2B5EF4-FFF2-40B4-BE49-F238E27FC236}">
                <a16:creationId xmlns:a16="http://schemas.microsoft.com/office/drawing/2014/main" id="{B24E76A0-A79A-FD59-D157-62ECCE6606AB}"/>
              </a:ext>
            </a:extLst>
          </p:cNvPr>
          <p:cNvSpPr txBox="1">
            <a:spLocks/>
          </p:cNvSpPr>
          <p:nvPr/>
        </p:nvSpPr>
        <p:spPr>
          <a:xfrm>
            <a:off x="533400" y="58855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tl" sz="1200" b="0" i="0" u="none" baseline="0" dirty="0"/>
              <a:t>Ang mga batang 18 taong gulang at mas bata ay maaaring kumain nang magkasama sa karapat-dapat na mga lugar ng pagkain. Ang SUN Meals ay libre at tutulungan ang inyong mga anak na makuha ang nutrisyon na kanilang kailangan sa buong tag-init. </a:t>
            </a:r>
          </a:p>
        </p:txBody>
      </p:sp>
      <p:pic>
        <p:nvPicPr>
          <p:cNvPr id="8" name="Picture 7" descr="Logo ng SUN Meals To-Go">
            <a:extLst>
              <a:ext uri="{FF2B5EF4-FFF2-40B4-BE49-F238E27FC236}">
                <a16:creationId xmlns:a16="http://schemas.microsoft.com/office/drawing/2014/main" id="{07759B18-850A-DE82-DB27-C3484C64EE8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71341" y="4840812"/>
            <a:ext cx="2043239" cy="944094"/>
          </a:xfrm>
          <a:prstGeom prst="rect">
            <a:avLst/>
          </a:prstGeom>
        </p:spPr>
      </p:pic>
      <p:sp>
        <p:nvSpPr>
          <p:cNvPr id="15" name="Content Placeholder 19">
            <a:extLst>
              <a:ext uri="{FF2B5EF4-FFF2-40B4-BE49-F238E27FC236}">
                <a16:creationId xmlns:a16="http://schemas.microsoft.com/office/drawing/2014/main" id="{D090F29C-8E74-55B7-20B9-0CCE77CA8D52}"/>
              </a:ext>
            </a:extLst>
          </p:cNvPr>
          <p:cNvSpPr txBox="1">
            <a:spLocks/>
          </p:cNvSpPr>
          <p:nvPr/>
        </p:nvSpPr>
        <p:spPr>
          <a:xfrm>
            <a:off x="2935161" y="58855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tl" sz="1200" b="0" i="0" u="none" baseline="0" dirty="0"/>
              <a:t>Sa ilang rural na mga lugar, maaaring kunin o ipahatid sa inyong bahay ang SUN Meals! </a:t>
            </a:r>
          </a:p>
        </p:txBody>
      </p:sp>
      <p:pic>
        <p:nvPicPr>
          <p:cNvPr id="2" name="Picture 1" descr="Logo ng SUN BUCKS  ">
            <a:extLst>
              <a:ext uri="{FF2B5EF4-FFF2-40B4-BE49-F238E27FC236}">
                <a16:creationId xmlns:a16="http://schemas.microsoft.com/office/drawing/2014/main" id="{C5EF6F98-1A55-2660-4099-91E29A8A823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248528" y="4817794"/>
            <a:ext cx="1807764" cy="961128"/>
          </a:xfrm>
          <a:prstGeom prst="rect">
            <a:avLst/>
          </a:prstGeom>
        </p:spPr>
      </p:pic>
      <p:sp>
        <p:nvSpPr>
          <p:cNvPr id="13" name="Content Placeholder 19">
            <a:extLst>
              <a:ext uri="{FF2B5EF4-FFF2-40B4-BE49-F238E27FC236}">
                <a16:creationId xmlns:a16="http://schemas.microsoft.com/office/drawing/2014/main" id="{094B1805-1AE3-C939-042B-93BEBC708CAC}"/>
              </a:ext>
            </a:extLst>
          </p:cNvPr>
          <p:cNvSpPr txBox="1">
            <a:spLocks/>
          </p:cNvSpPr>
          <p:nvPr/>
        </p:nvSpPr>
        <p:spPr>
          <a:xfrm>
            <a:off x="5336922" y="5885526"/>
            <a:ext cx="2252134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PH" sz="1200" dirty="0"/>
              <a:t>Sa SUN Bucks, </a:t>
            </a:r>
            <a:r>
              <a:rPr lang="en-PH" sz="1200" dirty="0" err="1"/>
              <a:t>makakukuha</a:t>
            </a:r>
            <a:r>
              <a:rPr lang="en-PH" sz="1200" dirty="0"/>
              <a:t> ng $120 </a:t>
            </a:r>
            <a:r>
              <a:rPr lang="en-PH" sz="1200" dirty="0" err="1"/>
              <a:t>sa</a:t>
            </a:r>
            <a:r>
              <a:rPr lang="en-PH" sz="1200" dirty="0"/>
              <a:t> </a:t>
            </a:r>
            <a:r>
              <a:rPr lang="en-PH" sz="1200" dirty="0" err="1"/>
              <a:t>bawat</a:t>
            </a:r>
            <a:r>
              <a:rPr lang="en-PH" sz="1200" dirty="0"/>
              <a:t> </a:t>
            </a:r>
            <a:r>
              <a:rPr lang="en-PH" sz="1200" dirty="0" err="1"/>
              <a:t>karapat-dapat</a:t>
            </a:r>
            <a:r>
              <a:rPr lang="en-PH" sz="1200" dirty="0"/>
              <a:t> </a:t>
            </a:r>
            <a:r>
              <a:rPr lang="en-PH" sz="1200" dirty="0" err="1"/>
              <a:t>na</a:t>
            </a:r>
            <a:r>
              <a:rPr lang="en-PH" sz="1200" dirty="0"/>
              <a:t> </a:t>
            </a:r>
            <a:r>
              <a:rPr lang="en-PH" sz="1200" dirty="0" err="1"/>
              <a:t>batang</a:t>
            </a:r>
            <a:r>
              <a:rPr lang="en-PH" sz="1200" dirty="0"/>
              <a:t> </a:t>
            </a:r>
            <a:r>
              <a:rPr lang="en-PH" sz="1200" dirty="0" err="1"/>
              <a:t>pumapasok</a:t>
            </a:r>
            <a:r>
              <a:rPr lang="en-PH" sz="1200" dirty="0"/>
              <a:t> </a:t>
            </a:r>
            <a:r>
              <a:rPr lang="en-PH" sz="1200" dirty="0" err="1"/>
              <a:t>sa</a:t>
            </a:r>
            <a:r>
              <a:rPr lang="en-PH" sz="1200" dirty="0"/>
              <a:t> </a:t>
            </a:r>
            <a:r>
              <a:rPr lang="en-PH" sz="1200" dirty="0" err="1"/>
              <a:t>paaralan</a:t>
            </a:r>
            <a:r>
              <a:rPr lang="en-PH" sz="1200" dirty="0"/>
              <a:t> </a:t>
            </a:r>
            <a:r>
              <a:rPr lang="en-PH" sz="1200" dirty="0" err="1"/>
              <a:t>upang</a:t>
            </a:r>
            <a:r>
              <a:rPr lang="en-PH" sz="1200" dirty="0"/>
              <a:t> </a:t>
            </a:r>
            <a:r>
              <a:rPr lang="en-PH" sz="1200" dirty="0" err="1"/>
              <a:t>bumili</a:t>
            </a:r>
            <a:r>
              <a:rPr lang="en-PH" sz="1200" dirty="0"/>
              <a:t> ng mas </a:t>
            </a:r>
            <a:r>
              <a:rPr lang="en-PH" sz="1200" dirty="0" err="1"/>
              <a:t>marami</a:t>
            </a:r>
            <a:r>
              <a:rPr lang="en-PH" sz="1200" dirty="0"/>
              <a:t> ng </a:t>
            </a:r>
            <a:r>
              <a:rPr lang="en-PH" sz="1200" dirty="0" err="1"/>
              <a:t>kanilang</a:t>
            </a:r>
            <a:r>
              <a:rPr lang="en-PH" sz="1200" dirty="0"/>
              <a:t> </a:t>
            </a:r>
            <a:r>
              <a:rPr lang="en-PH" sz="1200" dirty="0" err="1"/>
              <a:t>paboritong</a:t>
            </a:r>
            <a:r>
              <a:rPr lang="en-PH" sz="1200" dirty="0"/>
              <a:t> </a:t>
            </a:r>
            <a:r>
              <a:rPr lang="en-PH" sz="1200" dirty="0" err="1"/>
              <a:t>pagkain</a:t>
            </a:r>
            <a:r>
              <a:rPr lang="en-PH" sz="1200" dirty="0"/>
              <a:t>, </a:t>
            </a:r>
            <a:r>
              <a:rPr lang="en-PH" sz="1200" dirty="0" err="1"/>
              <a:t>mula</a:t>
            </a:r>
            <a:r>
              <a:rPr lang="en-PH" sz="1200" dirty="0"/>
              <a:t> </a:t>
            </a:r>
            <a:r>
              <a:rPr lang="en-PH" sz="1200" dirty="0" err="1"/>
              <a:t>sa</a:t>
            </a:r>
            <a:r>
              <a:rPr lang="en-PH" sz="1200" dirty="0"/>
              <a:t> </a:t>
            </a:r>
            <a:r>
              <a:rPr lang="en-PH" sz="1200" dirty="0" err="1"/>
              <a:t>sariwang</a:t>
            </a:r>
            <a:r>
              <a:rPr lang="en-PH" sz="1200" dirty="0"/>
              <a:t> </a:t>
            </a:r>
            <a:r>
              <a:rPr lang="en-PH" sz="1200" dirty="0" err="1"/>
              <a:t>mga</a:t>
            </a:r>
            <a:r>
              <a:rPr lang="en-PH" sz="1200" dirty="0"/>
              <a:t> </a:t>
            </a:r>
            <a:r>
              <a:rPr lang="en-PH" sz="1200" dirty="0" err="1"/>
              <a:t>prutas</a:t>
            </a:r>
            <a:r>
              <a:rPr lang="en-PH" sz="1200"/>
              <a:t> </a:t>
            </a:r>
            <a:br>
              <a:rPr lang="en-PH" sz="1200"/>
            </a:br>
            <a:r>
              <a:rPr lang="en-PH" sz="1200"/>
              <a:t>at </a:t>
            </a:r>
            <a:r>
              <a:rPr lang="en-PH" sz="1200" dirty="0" err="1"/>
              <a:t>gulay</a:t>
            </a:r>
            <a:r>
              <a:rPr lang="en-PH" sz="1200" dirty="0"/>
              <a:t> </a:t>
            </a:r>
            <a:r>
              <a:rPr lang="en-PH" sz="1200" dirty="0" err="1"/>
              <a:t>sa</a:t>
            </a:r>
            <a:r>
              <a:rPr lang="en-PH" sz="1200" dirty="0"/>
              <a:t> pantry staples, </a:t>
            </a:r>
            <a:r>
              <a:rPr lang="en-PH" sz="1200" dirty="0" err="1"/>
              <a:t>na</a:t>
            </a:r>
            <a:r>
              <a:rPr lang="en-PH" sz="1200" dirty="0"/>
              <a:t> </a:t>
            </a:r>
            <a:r>
              <a:rPr lang="en-PH" sz="1200" dirty="0" err="1"/>
              <a:t>sumusuporta</a:t>
            </a:r>
            <a:r>
              <a:rPr lang="en-PH" sz="1200" dirty="0"/>
              <a:t> </a:t>
            </a:r>
            <a:r>
              <a:rPr lang="en-PH" sz="1200" dirty="0" err="1"/>
              <a:t>sa</a:t>
            </a:r>
            <a:r>
              <a:rPr lang="en-PH" sz="1200" dirty="0"/>
              <a:t> </a:t>
            </a:r>
            <a:r>
              <a:rPr lang="en-PH" sz="1200" dirty="0" err="1"/>
              <a:t>masasarap</a:t>
            </a:r>
            <a:r>
              <a:rPr lang="en-PH" sz="1200" dirty="0"/>
              <a:t> at </a:t>
            </a:r>
            <a:r>
              <a:rPr lang="en-PH" sz="1200" dirty="0" err="1"/>
              <a:t>masusustansyang</a:t>
            </a:r>
            <a:r>
              <a:rPr lang="en-PH" sz="1200" dirty="0"/>
              <a:t> </a:t>
            </a:r>
            <a:r>
              <a:rPr lang="en-PH" sz="1200" dirty="0" err="1"/>
              <a:t>mga</a:t>
            </a:r>
            <a:r>
              <a:rPr lang="en-PH" sz="1200" dirty="0"/>
              <a:t> </a:t>
            </a:r>
            <a:r>
              <a:rPr lang="en-PH" sz="1200" dirty="0" err="1"/>
              <a:t>pagkain</a:t>
            </a:r>
            <a:r>
              <a:rPr lang="en-PH" sz="1200" dirty="0"/>
              <a:t> </a:t>
            </a:r>
            <a:r>
              <a:rPr lang="en-PH" sz="1200" dirty="0" err="1"/>
              <a:t>sa</a:t>
            </a:r>
            <a:r>
              <a:rPr lang="en-PH" sz="1200" dirty="0"/>
              <a:t> </a:t>
            </a:r>
            <a:r>
              <a:rPr lang="en-PH" sz="1200" dirty="0" err="1"/>
              <a:t>bahay</a:t>
            </a:r>
            <a:r>
              <a:rPr lang="en-PH" sz="1200" dirty="0"/>
              <a:t>.</a:t>
            </a:r>
            <a:endParaRPr lang="tl" sz="1200" dirty="0"/>
          </a:p>
        </p:txBody>
      </p:sp>
      <p:pic>
        <p:nvPicPr>
          <p:cNvPr id="24" name="Picture 23" descr="Logo ng mga programa sa nutrisyon sa tag-init para sa mga bata">
            <a:extLst>
              <a:ext uri="{FF2B5EF4-FFF2-40B4-BE49-F238E27FC236}">
                <a16:creationId xmlns:a16="http://schemas.microsoft.com/office/drawing/2014/main" id="{65B10EF9-F925-C23E-38EE-E6B1F899F92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71998" y="8488699"/>
            <a:ext cx="2054146" cy="760177"/>
          </a:xfrm>
          <a:prstGeom prst="rect">
            <a:avLst/>
          </a:prstGeom>
        </p:spPr>
      </p:pic>
      <p:pic>
        <p:nvPicPr>
          <p:cNvPr id="59" name="Picture 58" descr="Email">
            <a:extLst>
              <a:ext uri="{FF2B5EF4-FFF2-40B4-BE49-F238E27FC236}">
                <a16:creationId xmlns:a16="http://schemas.microsoft.com/office/drawing/2014/main" id="{1BC9C9FB-8EA1-D4CB-D2B9-514A5F5048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24315" y="8551612"/>
            <a:ext cx="174454" cy="173574"/>
          </a:xfrm>
          <a:prstGeom prst="rect">
            <a:avLst/>
          </a:prstGeom>
        </p:spPr>
      </p:pic>
      <p:sp>
        <p:nvSpPr>
          <p:cNvPr id="19" name="Content Placeholder 19">
            <a:extLst>
              <a:ext uri="{FF2B5EF4-FFF2-40B4-BE49-F238E27FC236}">
                <a16:creationId xmlns:a16="http://schemas.microsoft.com/office/drawing/2014/main" id="{2FA839C1-6CC9-A4D4-F46E-FA08BB10CD7A}"/>
              </a:ext>
            </a:extLst>
          </p:cNvPr>
          <p:cNvSpPr txBox="1">
            <a:spLocks/>
          </p:cNvSpPr>
          <p:nvPr/>
        </p:nvSpPr>
        <p:spPr>
          <a:xfrm>
            <a:off x="3266167" y="8512281"/>
            <a:ext cx="1644890" cy="21290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tl" b="0" i="0" u="sng" baseline="0"/>
              <a:t>insertyouremail@abc.xyz</a:t>
            </a:r>
            <a:endParaRPr lang="tl" u="sng"/>
          </a:p>
        </p:txBody>
      </p:sp>
      <p:pic>
        <p:nvPicPr>
          <p:cNvPr id="57" name="Picture 56" descr="Telepono&#10;">
            <a:extLst>
              <a:ext uri="{FF2B5EF4-FFF2-40B4-BE49-F238E27FC236}">
                <a16:creationId xmlns:a16="http://schemas.microsoft.com/office/drawing/2014/main" id="{ECA027FD-C095-B81E-E877-EF7684DAC2F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24569" y="8776039"/>
            <a:ext cx="174200" cy="173322"/>
          </a:xfrm>
          <a:prstGeom prst="rect">
            <a:avLst/>
          </a:prstGeom>
        </p:spPr>
      </p:pic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D85DC920-EBED-9288-1AD6-DB61F897BE58}"/>
              </a:ext>
            </a:extLst>
          </p:cNvPr>
          <p:cNvSpPr txBox="1">
            <a:spLocks/>
          </p:cNvSpPr>
          <p:nvPr/>
        </p:nvSpPr>
        <p:spPr>
          <a:xfrm>
            <a:off x="3266167" y="8745437"/>
            <a:ext cx="1644890" cy="21377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tl" b="0" i="0" u="none" baseline="0"/>
              <a:t>(123)-456-7890</a:t>
            </a:r>
          </a:p>
        </p:txBody>
      </p:sp>
      <p:pic>
        <p:nvPicPr>
          <p:cNvPr id="58" name="Picture 57" descr="Website">
            <a:extLst>
              <a:ext uri="{FF2B5EF4-FFF2-40B4-BE49-F238E27FC236}">
                <a16:creationId xmlns:a16="http://schemas.microsoft.com/office/drawing/2014/main" id="{91790BB1-808F-C7F3-BCE1-70046B3B020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4569" y="9018145"/>
            <a:ext cx="174201" cy="173574"/>
          </a:xfrm>
          <a:prstGeom prst="rect">
            <a:avLst/>
          </a:prstGeom>
        </p:spPr>
      </p:pic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6A9814B2-196D-31A3-D351-CC134BFBB3D7}"/>
              </a:ext>
            </a:extLst>
          </p:cNvPr>
          <p:cNvSpPr txBox="1">
            <a:spLocks/>
          </p:cNvSpPr>
          <p:nvPr/>
        </p:nvSpPr>
        <p:spPr>
          <a:xfrm>
            <a:off x="3266167" y="8979462"/>
            <a:ext cx="1644890" cy="21290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tl" b="0" i="0" u="sng" baseline="0"/>
              <a:t>fns.usda.gov/summer</a:t>
            </a:r>
          </a:p>
        </p:txBody>
      </p:sp>
      <p:sp>
        <p:nvSpPr>
          <p:cNvPr id="18" name="Content Placeholder 19">
            <a:extLst>
              <a:ext uri="{FF2B5EF4-FFF2-40B4-BE49-F238E27FC236}">
                <a16:creationId xmlns:a16="http://schemas.microsoft.com/office/drawing/2014/main" id="{F93EC4E6-74AB-975E-12DB-1053BF5D793E}"/>
              </a:ext>
            </a:extLst>
          </p:cNvPr>
          <p:cNvSpPr txBox="1">
            <a:spLocks/>
          </p:cNvSpPr>
          <p:nvPr/>
        </p:nvSpPr>
        <p:spPr>
          <a:xfrm>
            <a:off x="5336922" y="8512281"/>
            <a:ext cx="1327569" cy="71301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tl" sz="900" b="0" i="0" u="none" baseline="0" dirty="0"/>
              <a:t>I-scan upang malaman ang tungkol sa mga opsyon sa pagkain </a:t>
            </a:r>
            <a:br>
              <a:rPr lang="tl" sz="900" b="0" i="0" u="none" baseline="0" dirty="0"/>
            </a:br>
            <a:r>
              <a:rPr lang="tl" sz="900" b="0" i="0" u="none" baseline="0" dirty="0"/>
              <a:t>at mga benepisyo sa groseri sa inyong lugar. </a:t>
            </a:r>
          </a:p>
        </p:txBody>
      </p:sp>
      <p:pic>
        <p:nvPicPr>
          <p:cNvPr id="14" name="Picture Placeholder 13" descr="QR code para sa mga opsyon sa pagkain at benepisyo sa groseri.  Ang pagpopondo ay ibinibigay nang bahagi ng Kagawaran ng Agrikultura ng Estados Unidos. ">
            <a:extLst>
              <a:ext uri="{FF2B5EF4-FFF2-40B4-BE49-F238E27FC236}">
                <a16:creationId xmlns:a16="http://schemas.microsoft.com/office/drawing/2014/main" id="{5404C5AC-410B-3259-3F34-E755154276DB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10"/>
          <a:stretch/>
        </p:blipFill>
        <p:spPr>
          <a:xfrm>
            <a:off x="6773827" y="8521901"/>
            <a:ext cx="693773" cy="693773"/>
          </a:xfrm>
        </p:spPr>
      </p:pic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9E64C428-1B46-98A3-0012-B6285483A9F2}"/>
              </a:ext>
            </a:extLst>
          </p:cNvPr>
          <p:cNvSpPr txBox="1"/>
          <p:nvPr/>
        </p:nvSpPr>
        <p:spPr>
          <a:xfrm>
            <a:off x="533400" y="9611642"/>
            <a:ext cx="7666383" cy="3468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10287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Ang </a:t>
            </a:r>
            <a:r>
              <a:rPr lang="en-US" sz="1000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pagpopondo</a:t>
            </a:r>
            <a:r>
              <a:rPr lang="en-US" sz="10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ay </a:t>
            </a:r>
            <a:r>
              <a:rPr lang="en-US" sz="1000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ibinibigay</a:t>
            </a:r>
            <a:r>
              <a:rPr lang="en-US" sz="10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nang</a:t>
            </a:r>
            <a:r>
              <a:rPr lang="en-US" sz="10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bahagi</a:t>
            </a:r>
            <a:r>
              <a:rPr lang="en-US" sz="10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ng </a:t>
            </a:r>
            <a:r>
              <a:rPr lang="en-US" sz="1000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Kagawaran</a:t>
            </a:r>
            <a:r>
              <a:rPr lang="en-US" sz="10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ng </a:t>
            </a:r>
            <a:r>
              <a:rPr lang="en-US" sz="1000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Agrikultura</a:t>
            </a:r>
            <a:r>
              <a:rPr lang="en-US" sz="10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ng </a:t>
            </a:r>
            <a:r>
              <a:rPr lang="en-US" sz="1000" dirty="0" err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Estados</a:t>
            </a:r>
            <a:r>
              <a:rPr lang="en-US" sz="10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Unidos.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25">
            <a:extLst>
              <a:ext uri="{FF2B5EF4-FFF2-40B4-BE49-F238E27FC236}">
                <a16:creationId xmlns:a16="http://schemas.microsoft.com/office/drawing/2014/main" id="{F7E67D54-8F9B-9328-E843-1CC291A90E73}"/>
              </a:ext>
            </a:extLst>
          </p:cNvPr>
          <p:cNvSpPr txBox="1">
            <a:spLocks/>
          </p:cNvSpPr>
          <p:nvPr/>
        </p:nvSpPr>
        <p:spPr>
          <a:xfrm>
            <a:off x="6218583" y="9618176"/>
            <a:ext cx="1249017" cy="29927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10287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tl" sz="1100" b="0" i="0" u="none" baseline="0"/>
              <a:t>Tag-init 2024</a:t>
            </a:r>
          </a:p>
          <a:p>
            <a:pPr algn="r" rtl="0"/>
            <a:br>
              <a:rPr lang="tl" sz="1100"/>
            </a:br>
            <a:endParaRPr lang="tl" sz="110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607055A0-CC45-0B22-C89F-D38DAF14F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096000" y="2557649"/>
            <a:ext cx="2252134" cy="2252134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tl" sz="120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1C97254A-38ED-04CB-DF15-BC1BE09D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3704982" y="194733"/>
            <a:ext cx="1609650" cy="1609650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tl" sz="120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702B815-AE28-73EB-9F7E-8BB200795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4918075" y="397860"/>
            <a:ext cx="2813050" cy="2795259"/>
          </a:xfrm>
          <a:custGeom>
            <a:avLst/>
            <a:gdLst>
              <a:gd name="connsiteX0" fmla="*/ 1406525 w 2813050"/>
              <a:gd name="connsiteY0" fmla="*/ 0 h 2795259"/>
              <a:gd name="connsiteX1" fmla="*/ 2813050 w 2813050"/>
              <a:gd name="connsiteY1" fmla="*/ 1406525 h 2795259"/>
              <a:gd name="connsiteX2" fmla="*/ 2643290 w 2813050"/>
              <a:gd name="connsiteY2" fmla="*/ 2076958 h 2795259"/>
              <a:gd name="connsiteX3" fmla="*/ 2621190 w 2813050"/>
              <a:gd name="connsiteY3" fmla="*/ 2113337 h 2795259"/>
              <a:gd name="connsiteX4" fmla="*/ 2557329 w 2813050"/>
              <a:gd name="connsiteY4" fmla="*/ 2097004 h 2795259"/>
              <a:gd name="connsiteX5" fmla="*/ 2310871 w 2813050"/>
              <a:gd name="connsiteY5" fmla="*/ 2072291 h 2795259"/>
              <a:gd name="connsiteX6" fmla="*/ 1235565 w 2813050"/>
              <a:gd name="connsiteY6" fmla="*/ 2708874 h 2795259"/>
              <a:gd name="connsiteX7" fmla="*/ 1193728 w 2813050"/>
              <a:gd name="connsiteY7" fmla="*/ 2795259 h 2795259"/>
              <a:gd name="connsiteX8" fmla="*/ 1123062 w 2813050"/>
              <a:gd name="connsiteY8" fmla="*/ 2784474 h 2795259"/>
              <a:gd name="connsiteX9" fmla="*/ 0 w 2813050"/>
              <a:gd name="connsiteY9" fmla="*/ 1406525 h 2795259"/>
              <a:gd name="connsiteX10" fmla="*/ 2864 w 2813050"/>
              <a:gd name="connsiteY10" fmla="*/ 1349817 h 2795259"/>
              <a:gd name="connsiteX11" fmla="*/ 75555 w 2813050"/>
              <a:gd name="connsiteY11" fmla="*/ 1309457 h 2795259"/>
              <a:gd name="connsiteX12" fmla="*/ 446248 w 2813050"/>
              <a:gd name="connsiteY12" fmla="*/ 596285 h 2795259"/>
              <a:gd name="connsiteX13" fmla="*/ 429167 w 2813050"/>
              <a:gd name="connsiteY13" fmla="*/ 422954 h 2795259"/>
              <a:gd name="connsiteX14" fmla="*/ 422833 w 2813050"/>
              <a:gd name="connsiteY14" fmla="*/ 402082 h 2795259"/>
              <a:gd name="connsiteX15" fmla="*/ 511845 w 2813050"/>
              <a:gd name="connsiteY15" fmla="*/ 321182 h 2795259"/>
              <a:gd name="connsiteX16" fmla="*/ 1406525 w 2813050"/>
              <a:gd name="connsiteY16" fmla="*/ 0 h 2795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3050" h="2795259">
                <a:moveTo>
                  <a:pt x="1406525" y="0"/>
                </a:moveTo>
                <a:cubicBezTo>
                  <a:pt x="2183327" y="0"/>
                  <a:pt x="2813050" y="629723"/>
                  <a:pt x="2813050" y="1406525"/>
                </a:cubicBezTo>
                <a:cubicBezTo>
                  <a:pt x="2813050" y="1649276"/>
                  <a:pt x="2751554" y="1877663"/>
                  <a:pt x="2643290" y="2076958"/>
                </a:cubicBezTo>
                <a:lnTo>
                  <a:pt x="2621190" y="2113337"/>
                </a:lnTo>
                <a:lnTo>
                  <a:pt x="2557329" y="2097004"/>
                </a:lnTo>
                <a:cubicBezTo>
                  <a:pt x="2477721" y="2080800"/>
                  <a:pt x="2395295" y="2072291"/>
                  <a:pt x="2310871" y="2072291"/>
                </a:cubicBezTo>
                <a:cubicBezTo>
                  <a:pt x="1846540" y="2072291"/>
                  <a:pt x="1442651" y="2329696"/>
                  <a:pt x="1235565" y="2708874"/>
                </a:cubicBezTo>
                <a:lnTo>
                  <a:pt x="1193728" y="2795259"/>
                </a:lnTo>
                <a:lnTo>
                  <a:pt x="1123062" y="2784474"/>
                </a:lnTo>
                <a:cubicBezTo>
                  <a:pt x="482132" y="2653321"/>
                  <a:pt x="0" y="2086227"/>
                  <a:pt x="0" y="1406525"/>
                </a:cubicBezTo>
                <a:lnTo>
                  <a:pt x="2864" y="1349817"/>
                </a:lnTo>
                <a:lnTo>
                  <a:pt x="75555" y="1309457"/>
                </a:lnTo>
                <a:cubicBezTo>
                  <a:pt x="299205" y="1154899"/>
                  <a:pt x="446248" y="893158"/>
                  <a:pt x="446248" y="596285"/>
                </a:cubicBezTo>
                <a:cubicBezTo>
                  <a:pt x="446248" y="536911"/>
                  <a:pt x="440367" y="478941"/>
                  <a:pt x="429167" y="422954"/>
                </a:cubicBezTo>
                <a:lnTo>
                  <a:pt x="422833" y="402082"/>
                </a:lnTo>
                <a:lnTo>
                  <a:pt x="511845" y="321182"/>
                </a:lnTo>
                <a:cubicBezTo>
                  <a:pt x="754975" y="120533"/>
                  <a:pt x="1066674" y="0"/>
                  <a:pt x="1406525" y="0"/>
                </a:cubicBezTo>
                <a:close/>
              </a:path>
            </a:pathLst>
          </a:cu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endParaRPr lang="tl"/>
          </a:p>
        </p:txBody>
      </p:sp>
    </p:spTree>
    <p:extLst>
      <p:ext uri="{BB962C8B-B14F-4D97-AF65-F5344CB8AC3E}">
        <p14:creationId xmlns:p14="http://schemas.microsoft.com/office/powerpoint/2010/main" val="72328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CF Year 2 1">
      <a:dk1>
        <a:srgbClr val="000000"/>
      </a:dk1>
      <a:lt1>
        <a:srgbClr val="FFFFFF"/>
      </a:lt1>
      <a:dk2>
        <a:srgbClr val="412113"/>
      </a:dk2>
      <a:lt2>
        <a:srgbClr val="F3A80E"/>
      </a:lt2>
      <a:accent1>
        <a:srgbClr val="CF4214"/>
      </a:accent1>
      <a:accent2>
        <a:srgbClr val="A46232"/>
      </a:accent2>
      <a:accent3>
        <a:srgbClr val="A07355"/>
      </a:accent3>
      <a:accent4>
        <a:srgbClr val="E4CB9A"/>
      </a:accent4>
      <a:accent5>
        <a:srgbClr val="F3A80E"/>
      </a:accent5>
      <a:accent6>
        <a:srgbClr val="412113"/>
      </a:accent6>
      <a:hlink>
        <a:srgbClr val="000000"/>
      </a:hlink>
      <a:folHlink>
        <a:srgbClr val="41201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D14B21-B3B1-A848-A49B-EB4D9C7A7E7B}" vid="{054B2FD5-85D2-074B-85C6-C3A517BB7E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fb875a-8af9-4255-b008-0995492d31cd" xsi:nil="true"/>
    <lcf76f155ced4ddcb4097134ff3c332f xmlns="eb9ed168-19c8-4633-a1ec-ec6df6c71bf0">
      <Terms xmlns="http://schemas.microsoft.com/office/infopath/2007/PartnerControls"/>
    </lcf76f155ced4ddcb4097134ff3c332f>
    <LastModified xmlns="eb9ed168-19c8-4633-a1ec-ec6df6c71bf0">2025-04-30T21:31:30+00:00</LastModified>
    <OriginallyCreated xmlns="eb9ed168-19c8-4633-a1ec-ec6df6c71bf0" xsi:nil="true"/>
    <ProgramArea xmlns="eb9ed168-19c8-4633-a1ec-ec6df6c71bf0" xsi:nil="true"/>
    <Status xmlns="eb9ed168-19c8-4633-a1ec-ec6df6c71bf0">DRAFT</Status>
    <UnsubscribeRate xmlns="eb9ed168-19c8-4633-a1ec-ec6df6c71bf0" xsi:nil="true"/>
    <TaxKeywordTaxHTField xmlns="2cbf940b-6aba-4986-a9fb-a77064a2dcb6">
      <Terms xmlns="http://schemas.microsoft.com/office/infopath/2007/PartnerControls"/>
    </TaxKeywordTaxHTField>
    <ItemID xmlns="eb9ed168-19c8-4633-a1ec-ec6df6c71bf0" xsi:nil="true"/>
    <Region xmlns="eb9ed168-19c8-4633-a1ec-ec6df6c71bf0" xsi:nil="true"/>
    <ztdy xmlns="eb9ed168-19c8-4633-a1ec-ec6df6c71bf0" xsi:nil="true"/>
    <Type2 xmlns="eb9ed168-19c8-4633-a1ec-ec6df6c71bf0" xsi:nil="true"/>
    <OpenRate xmlns="eb9ed168-19c8-4633-a1ec-ec6df6c71bf0" xsi:nil="true"/>
    <ClicktoOpenRate xmlns="eb9ed168-19c8-4633-a1ec-ec6df6c71bf0" xsi:nil="true"/>
    <FileType xmlns="eb9ed168-19c8-4633-a1ec-ec6df6c71bf0" xsi:nil="true"/>
    <EmailsSent xmlns="eb9ed168-19c8-4633-a1ec-ec6df6c71bf0" xsi:nil="true"/>
    <lf72238c114b404fb1a75ce5a3e1294c xmlns="eb9ed168-19c8-4633-a1ec-ec6df6c71bf0">
      <Terms xmlns="http://schemas.microsoft.com/office/infopath/2007/PartnerControls"/>
    </lf72238c114b404fb1a75ce5a3e1294c>
    <DocumentType xmlns="eb9ed168-19c8-4633-a1ec-ec6df6c71bf0" xsi:nil="true"/>
    <_dlc_DocId xmlns="2cbf940b-6aba-4986-a9fb-a77064a2dcb6">6N43MEY3ZP3S-407578889-42320</_dlc_DocId>
    <_dlc_DocIdUrl xmlns="2cbf940b-6aba-4986-a9fb-a77064a2dcb6">
      <Url>https://usdagcc.sharepoint.com/sites/FNS-OPS-CommsD/_layouts/15/DocIdRedir.aspx?ID=6N43MEY3ZP3S-407578889-42320</Url>
      <Description>6N43MEY3ZP3S-407578889-42320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A5F15B49BBD46BAD24569EAF4F923" ma:contentTypeVersion="38" ma:contentTypeDescription="Create a new document." ma:contentTypeScope="" ma:versionID="5ff3c6d95fa2e7171dc62cc4efd5a51f">
  <xsd:schema xmlns:xsd="http://www.w3.org/2001/XMLSchema" xmlns:xs="http://www.w3.org/2001/XMLSchema" xmlns:p="http://schemas.microsoft.com/office/2006/metadata/properties" xmlns:ns2="eb9ed168-19c8-4633-a1ec-ec6df6c71bf0" xmlns:ns3="2cbf940b-6aba-4986-a9fb-a77064a2dcb6" xmlns:ns4="73fb875a-8af9-4255-b008-0995492d31cd" targetNamespace="http://schemas.microsoft.com/office/2006/metadata/properties" ma:root="true" ma:fieldsID="9dc678e94515cd8d8f9fb1eadbf41bef" ns2:_="" ns3:_="" ns4:_="">
    <xsd:import namespace="eb9ed168-19c8-4633-a1ec-ec6df6c71bf0"/>
    <xsd:import namespace="2cbf940b-6aba-4986-a9fb-a77064a2dcb6"/>
    <xsd:import namespace="73fb875a-8af9-4255-b008-0995492d31cd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DocumentTyp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EmailsSent" minOccurs="0"/>
                <xsd:element ref="ns2:OpenRate" minOccurs="0"/>
                <xsd:element ref="ns2:ClicktoOpenRate" minOccurs="0"/>
                <xsd:element ref="ns2:UnsubscribeRate" minOccurs="0"/>
                <xsd:element ref="ns2:Region" minOccurs="0"/>
                <xsd:element ref="ns2:OriginallyCreated" minOccurs="0"/>
                <xsd:element ref="ns2:ztdy" minOccurs="0"/>
                <xsd:element ref="ns2:ItemID" minOccurs="0"/>
                <xsd:element ref="ns2:LastModified" minOccurs="0"/>
                <xsd:element ref="ns2:Type2" minOccurs="0"/>
                <xsd:element ref="ns2:MediaLengthInSeconds" minOccurs="0"/>
                <xsd:element ref="ns3:_dlc_DocId" minOccurs="0"/>
                <xsd:element ref="ns3:_dlc_DocIdUrl" minOccurs="0"/>
                <xsd:element ref="ns3:_dlc_DocIdPersistId" minOccurs="0"/>
                <xsd:element ref="ns2:FileType" minOccurs="0"/>
                <xsd:element ref="ns2:ProgramArea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3:TaxKeywordTaxHTField" minOccurs="0"/>
                <xsd:element ref="ns2:lf72238c114b404fb1a75ce5a3e1294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ed168-19c8-4633-a1ec-ec6df6c71bf0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DRAFT" ma:format="Dropdown" ma:internalName="Status">
      <xsd:simpleType>
        <xsd:union memberTypes="dms:Text">
          <xsd:simpleType>
            <xsd:restriction base="dms:Choice">
              <xsd:enumeration value="FINAL"/>
              <xsd:enumeration value="DRAFT"/>
              <xsd:enumeration value="WITHDRAWN"/>
              <xsd:enumeration value="Ready for Review"/>
            </xsd:restriction>
          </xsd:simpleType>
        </xsd:union>
      </xsd:simpleType>
    </xsd:element>
    <xsd:element name="DocumentType" ma:index="3" nillable="true" ma:displayName="Document Type" ma:format="Dropdown" ma:internalName="DocumentType">
      <xsd:simpleType>
        <xsd:union memberTypes="dms:Text">
          <xsd:simpleType>
            <xsd:restriction base="dms:Choice">
              <xsd:enumeration value="Speech"/>
              <xsd:enumeration value="Interview Briefing"/>
              <xsd:enumeration value="Resource"/>
              <xsd:enumeration value="Procedural"/>
            </xsd:restriction>
          </xsd:simpleType>
        </xsd:un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hidden="true" ma:internalName="MediaServiceOCR" ma:readOnly="true">
      <xsd:simpleType>
        <xsd:restriction base="dms:Note"/>
      </xsd:simpleType>
    </xsd:element>
    <xsd:element name="EmailsSent" ma:index="20" nillable="true" ma:displayName="Emails Sent" ma:decimals="0" ma:format="Dropdown" ma:internalName="EmailsSent" ma:percentage="FALSE">
      <xsd:simpleType>
        <xsd:restriction base="dms:Number"/>
      </xsd:simpleType>
    </xsd:element>
    <xsd:element name="OpenRate" ma:index="21" nillable="true" ma:displayName="Open Rate" ma:format="Dropdown" ma:internalName="OpenRate" ma:percentage="TRUE">
      <xsd:simpleType>
        <xsd:restriction base="dms:Number"/>
      </xsd:simpleType>
    </xsd:element>
    <xsd:element name="ClicktoOpenRate" ma:index="22" nillable="true" ma:displayName="Click to Open Rate" ma:format="Dropdown" ma:internalName="ClicktoOpenRate" ma:percentage="TRUE">
      <xsd:simpleType>
        <xsd:restriction base="dms:Number"/>
      </xsd:simpleType>
    </xsd:element>
    <xsd:element name="UnsubscribeRate" ma:index="23" nillable="true" ma:displayName="Unsubscribe Rate" ma:format="Dropdown" ma:internalName="UnsubscribeRate" ma:percentage="TRUE">
      <xsd:simpleType>
        <xsd:restriction base="dms:Number"/>
      </xsd:simpleType>
    </xsd:element>
    <xsd:element name="Region" ma:index="24" nillable="true" ma:displayName="Region" ma:format="Dropdown" ma:internalName="Region">
      <xsd:simpleType>
        <xsd:restriction base="dms:Text">
          <xsd:maxLength value="255"/>
        </xsd:restriction>
      </xsd:simpleType>
    </xsd:element>
    <xsd:element name="OriginallyCreated" ma:index="25" nillable="true" ma:displayName="Originally Created" ma:format="DateOnly" ma:internalName="OriginallyCreated">
      <xsd:simpleType>
        <xsd:restriction base="dms:DateTime"/>
      </xsd:simpleType>
    </xsd:element>
    <xsd:element name="ztdy" ma:index="26" nillable="true" ma:displayName="Last Updated" ma:internalName="ztdy">
      <xsd:simpleType>
        <xsd:restriction base="dms:DateTime"/>
      </xsd:simpleType>
    </xsd:element>
    <xsd:element name="ItemID" ma:index="27" nillable="true" ma:displayName="ItemID" ma:decimals="0" ma:description="This column matches documents saved on SharePoint to their associated record in COMPASS" ma:format="Dropdown" ma:internalName="ItemID" ma:percentage="FALSE">
      <xsd:simpleType>
        <xsd:restriction base="dms:Number"/>
      </xsd:simpleType>
    </xsd:element>
    <xsd:element name="LastModified" ma:index="28" nillable="true" ma:displayName="Last Modified" ma:default="[today]" ma:format="DateTime" ma:internalName="LastModified">
      <xsd:simpleType>
        <xsd:restriction base="dms:DateTime"/>
      </xsd:simpleType>
    </xsd:element>
    <xsd:element name="Type2" ma:index="29" nillable="true" ma:displayName="Type 2" ma:description="Type of briefing" ma:format="Dropdown" ma:internalName="Type2">
      <xsd:simpleType>
        <xsd:union memberTypes="dms:Text">
          <xsd:simpleType>
            <xsd:restriction base="dms:Choice">
              <xsd:enumeration value="Interview"/>
              <xsd:enumeration value="Speech"/>
              <xsd:enumeration value="Talking Points"/>
            </xsd:restriction>
          </xsd:simpleType>
        </xsd:union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FileType" ma:index="34" nillable="true" ma:displayName="File Type" ma:format="Dropdown" ma:internalName="FileType">
      <xsd:simpleType>
        <xsd:restriction base="dms:Choice">
          <xsd:enumeration value="Communications Plan"/>
          <xsd:enumeration value="Press Release"/>
          <xsd:enumeration value="Blog"/>
          <xsd:enumeration value="Social Media Content"/>
          <xsd:enumeration value="Talking Points"/>
          <xsd:enumeration value="Questions and Answers"/>
          <xsd:enumeration value="Source Material"/>
          <xsd:enumeration value="Infographic"/>
          <xsd:enumeration value="Background"/>
        </xsd:restriction>
      </xsd:simpleType>
    </xsd:element>
    <xsd:element name="ProgramArea" ma:index="35" nillable="true" ma:displayName="Program Area" ma:format="Dropdown" ma:internalName="ProgramArea">
      <xsd:simpleType>
        <xsd:restriction base="dms:Choice">
          <xsd:enumeration value="SNAP"/>
          <xsd:enumeration value="CN"/>
          <xsd:enumeration value="CNPP"/>
          <xsd:enumeration value="SNAS"/>
          <xsd:enumeration value="Agency"/>
          <xsd:enumeration value="Mission Area"/>
          <xsd:enumeration value="Department"/>
        </xsd:restriction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8ff62593-b918-4deb-ac08-0d74ac0cc7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f72238c114b404fb1a75ce5a3e1294c" ma:index="44" nillable="true" ma:taxonomy="true" ma:internalName="lf72238c114b404fb1a75ce5a3e1294c" ma:taxonomyFieldName="Portfolio" ma:displayName="Portfolio" ma:default="" ma:fieldId="{5f72238c-114b-404f-b1a7-5ce5a3e1294c}" ma:sspId="8ff62593-b918-4deb-ac08-0d74ac0cc7e6" ma:termSetId="db8b019d-5474-42da-9c3a-c726b894899f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f940b-6aba-4986-a9fb-a77064a2dc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hidden="true" ma:internalName="SharedWithDetails" ma:readOnly="true">
      <xsd:simpleType>
        <xsd:restriction base="dms:Note"/>
      </xsd:simple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42" nillable="true" ma:taxonomy="true" ma:internalName="TaxKeywordTaxHTField" ma:taxonomyFieldName="TaxKeyword" ma:displayName="Enterprise Keywords" ma:readOnly="false" ma:fieldId="{23f27201-bee3-471e-b2e7-b64fd8b7ca38}" ma:taxonomyMulti="true" ma:sspId="8ff62593-b918-4deb-ac08-0d74ac0cc7e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fb875a-8af9-4255-b008-0995492d31cd" elementFormDefault="qualified">
    <xsd:import namespace="http://schemas.microsoft.com/office/2006/documentManagement/types"/>
    <xsd:import namespace="http://schemas.microsoft.com/office/infopath/2007/PartnerControls"/>
    <xsd:element name="TaxCatchAll" ma:index="38" nillable="true" ma:displayName="Taxonomy Catch All Column" ma:hidden="true" ma:list="{d976d5e6-56e2-4da2-a596-10eabbc312ed}" ma:internalName="TaxCatchAll" ma:showField="CatchAllData" ma:web="2cbf940b-6aba-4986-a9fb-a77064a2dc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825ADCB-48CE-4EAC-B76F-30F11ED94175}">
  <ds:schemaRefs>
    <ds:schemaRef ds:uri="f720b77b-acc1-431f-a0e0-abbb3425c4d5"/>
    <ds:schemaRef ds:uri="http://schemas.microsoft.com/office/2006/documentManagement/types"/>
    <ds:schemaRef ds:uri="http://schemas.microsoft.com/office/infopath/2007/PartnerControls"/>
    <ds:schemaRef ds:uri="98a26b81-0323-4ee7-a678-12700234d145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A0651B5-DC6E-4277-AF16-D1B78E0B35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AA52EC-8112-469F-AC0B-05D201B6DFBF}"/>
</file>

<file path=customXml/itemProps4.xml><?xml version="1.0" encoding="utf-8"?>
<ds:datastoreItem xmlns:ds="http://schemas.openxmlformats.org/officeDocument/2006/customXml" ds:itemID="{8242ABE5-FF40-4014-AFD4-EFAF03F6A08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223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Pasiglahin ang Kanilang Mga Ngiti sa Tag-init Gamit ang mga SUN Programs!</dc:title>
  <dc:creator>SUN</dc:creator>
  <cp:lastModifiedBy>Mercedes Pérez Laguinge</cp:lastModifiedBy>
  <cp:revision>9</cp:revision>
  <dcterms:created xsi:type="dcterms:W3CDTF">2024-04-02T13:38:55Z</dcterms:created>
  <dcterms:modified xsi:type="dcterms:W3CDTF">2025-04-21T17:22:44Z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0x01010032EA5F15B49BBD46BAD24569EAF4F923</vt:lpwstr>
  </property>
  <property fmtid="{D5CDD505-2E9C-101B-9397-08002B2CF9AE}" pid="3" name="MediaServiceImageTags">
    <vt:lpwstr/>
  </property>
  <property fmtid="{D5CDD505-2E9C-101B-9397-08002B2CF9AE}" pid="4" name="_dlc_DocIdItemGuid">
    <vt:lpwstr>828a3c59-ac6e-4252-a97e-c4b94bfdce27</vt:lpwstr>
  </property>
</Properties>
</file>