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authors.xml" ContentType="application/vnd.ms-powerpoi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6"/>
  </p:notesMasterIdLst>
  <p:sldIdLst>
    <p:sldId id="261" r:id="rId5"/>
  </p:sldIdLst>
  <p:sldSz cx="8001000" cy="10287000"/>
  <p:notesSz cx="6858000" cy="9144000"/>
  <p:defaultTextStyle>
    <a:defPPr>
      <a:defRPr lang="en-US"/>
    </a:defPPr>
    <a:lvl1pPr marL="0" algn="l" defTabSz="468904" rtl="0" eaLnBrk="1" latinLnBrk="0" hangingPunct="1">
      <a:defRPr sz="1846" kern="1200">
        <a:solidFill>
          <a:schemeClr val="tx1"/>
        </a:solidFill>
        <a:latin typeface="+mn-lt"/>
        <a:ea typeface="+mn-ea"/>
        <a:cs typeface="+mn-cs"/>
      </a:defRPr>
    </a:lvl1pPr>
    <a:lvl2pPr marL="468904" algn="l" defTabSz="468904" rtl="0" eaLnBrk="1" latinLnBrk="0" hangingPunct="1">
      <a:defRPr sz="1846" kern="1200">
        <a:solidFill>
          <a:schemeClr val="tx1"/>
        </a:solidFill>
        <a:latin typeface="+mn-lt"/>
        <a:ea typeface="+mn-ea"/>
        <a:cs typeface="+mn-cs"/>
      </a:defRPr>
    </a:lvl2pPr>
    <a:lvl3pPr marL="937809" algn="l" defTabSz="468904" rtl="0" eaLnBrk="1" latinLnBrk="0" hangingPunct="1">
      <a:defRPr sz="1846" kern="1200">
        <a:solidFill>
          <a:schemeClr val="tx1"/>
        </a:solidFill>
        <a:latin typeface="+mn-lt"/>
        <a:ea typeface="+mn-ea"/>
        <a:cs typeface="+mn-cs"/>
      </a:defRPr>
    </a:lvl3pPr>
    <a:lvl4pPr marL="1406713" algn="l" defTabSz="468904" rtl="0" eaLnBrk="1" latinLnBrk="0" hangingPunct="1">
      <a:defRPr sz="1846" kern="1200">
        <a:solidFill>
          <a:schemeClr val="tx1"/>
        </a:solidFill>
        <a:latin typeface="+mn-lt"/>
        <a:ea typeface="+mn-ea"/>
        <a:cs typeface="+mn-cs"/>
      </a:defRPr>
    </a:lvl4pPr>
    <a:lvl5pPr marL="1875617" algn="l" defTabSz="468904" rtl="0" eaLnBrk="1" latinLnBrk="0" hangingPunct="1">
      <a:defRPr sz="1846" kern="1200">
        <a:solidFill>
          <a:schemeClr val="tx1"/>
        </a:solidFill>
        <a:latin typeface="+mn-lt"/>
        <a:ea typeface="+mn-ea"/>
        <a:cs typeface="+mn-cs"/>
      </a:defRPr>
    </a:lvl5pPr>
    <a:lvl6pPr marL="2344522" algn="l" defTabSz="468904" rtl="0" eaLnBrk="1" latinLnBrk="0" hangingPunct="1">
      <a:defRPr sz="1846" kern="1200">
        <a:solidFill>
          <a:schemeClr val="tx1"/>
        </a:solidFill>
        <a:latin typeface="+mn-lt"/>
        <a:ea typeface="+mn-ea"/>
        <a:cs typeface="+mn-cs"/>
      </a:defRPr>
    </a:lvl6pPr>
    <a:lvl7pPr marL="2813426" algn="l" defTabSz="468904" rtl="0" eaLnBrk="1" latinLnBrk="0" hangingPunct="1">
      <a:defRPr sz="1846" kern="1200">
        <a:solidFill>
          <a:schemeClr val="tx1"/>
        </a:solidFill>
        <a:latin typeface="+mn-lt"/>
        <a:ea typeface="+mn-ea"/>
        <a:cs typeface="+mn-cs"/>
      </a:defRPr>
    </a:lvl7pPr>
    <a:lvl8pPr marL="3282330" algn="l" defTabSz="468904" rtl="0" eaLnBrk="1" latinLnBrk="0" hangingPunct="1">
      <a:defRPr sz="1846" kern="1200">
        <a:solidFill>
          <a:schemeClr val="tx1"/>
        </a:solidFill>
        <a:latin typeface="+mn-lt"/>
        <a:ea typeface="+mn-ea"/>
        <a:cs typeface="+mn-cs"/>
      </a:defRPr>
    </a:lvl8pPr>
    <a:lvl9pPr marL="3751235" algn="l" defTabSz="468904" rtl="0" eaLnBrk="1" latinLnBrk="0" hangingPunct="1">
      <a:defRPr sz="18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FB5B8A-AC49-BED2-4B04-48330E72B2FD}" name="Evan Burnett" initials="EB" userId="S::eburnett@cmrignite.com::e7ddc957-da61-42ca-9888-6105684849d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1BF3E"/>
    <a:srgbClr val="F68720"/>
    <a:srgbClr val="0EB8C1"/>
    <a:srgbClr val="00A4A4"/>
    <a:srgbClr val="E67525"/>
    <a:srgbClr val="7A9F3E"/>
    <a:srgbClr val="91BE3E"/>
    <a:srgbClr val="F58621"/>
    <a:srgbClr val="02B7C0"/>
    <a:srgbClr val="E980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ABC9A-02CA-754F-87C3-F811575AF4F9}" v="70" dt="2025-03-14T21:14:45.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31"/>
    <p:restoredTop sz="94674"/>
  </p:normalViewPr>
  <p:slideViewPr>
    <p:cSldViewPr snapToGrid="0">
      <p:cViewPr varScale="1">
        <p:scale>
          <a:sx n="71" d="100"/>
          <a:sy n="71" d="100"/>
        </p:scale>
        <p:origin x="27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1500D0-72D8-A74B-A730-A4432B86EAEF}" type="datetimeFigureOut">
              <a:rPr lang="en-US" smtClean="0"/>
              <a:t>4/30/2025</a:t>
            </a:fld>
            <a:endParaRPr lang="en-US"/>
          </a:p>
        </p:txBody>
      </p:sp>
      <p:sp>
        <p:nvSpPr>
          <p:cNvPr id="4" name="Slide Image Placeholder 3"/>
          <p:cNvSpPr>
            <a:spLocks noGrp="1" noRot="1" noChangeAspect="1"/>
          </p:cNvSpPr>
          <p:nvPr>
            <p:ph type="sldImg" idx="2"/>
          </p:nvPr>
        </p:nvSpPr>
        <p:spPr>
          <a:xfrm>
            <a:off x="2228850" y="1143000"/>
            <a:ext cx="24003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F20768-22C8-474B-B090-94F204D0CE9B}" type="slidenum">
              <a:rPr lang="en-US" smtClean="0"/>
              <a:t>‹#›</a:t>
            </a:fld>
            <a:endParaRPr lang="en-US"/>
          </a:p>
        </p:txBody>
      </p:sp>
    </p:spTree>
    <p:extLst>
      <p:ext uri="{BB962C8B-B14F-4D97-AF65-F5344CB8AC3E}">
        <p14:creationId xmlns:p14="http://schemas.microsoft.com/office/powerpoint/2010/main" val="1839909512"/>
      </p:ext>
    </p:extLst>
  </p:cSld>
  <p:clrMap bg1="lt1" tx1="dk1" bg2="lt2" tx2="dk2" accent1="accent1" accent2="accent2" accent3="accent3" accent4="accent4" accent5="accent5" accent6="accent6" hlink="hlink" folHlink="folHlink"/>
  <p:notesStyle>
    <a:lvl1pPr marL="0" algn="l" defTabSz="937809" rtl="0" eaLnBrk="1" latinLnBrk="0" hangingPunct="1">
      <a:defRPr sz="1231" kern="1200">
        <a:solidFill>
          <a:schemeClr val="tx1"/>
        </a:solidFill>
        <a:latin typeface="+mn-lt"/>
        <a:ea typeface="+mn-ea"/>
        <a:cs typeface="+mn-cs"/>
      </a:defRPr>
    </a:lvl1pPr>
    <a:lvl2pPr marL="468904" algn="l" defTabSz="937809" rtl="0" eaLnBrk="1" latinLnBrk="0" hangingPunct="1">
      <a:defRPr sz="1231" kern="1200">
        <a:solidFill>
          <a:schemeClr val="tx1"/>
        </a:solidFill>
        <a:latin typeface="+mn-lt"/>
        <a:ea typeface="+mn-ea"/>
        <a:cs typeface="+mn-cs"/>
      </a:defRPr>
    </a:lvl2pPr>
    <a:lvl3pPr marL="937809" algn="l" defTabSz="937809" rtl="0" eaLnBrk="1" latinLnBrk="0" hangingPunct="1">
      <a:defRPr sz="1231" kern="1200">
        <a:solidFill>
          <a:schemeClr val="tx1"/>
        </a:solidFill>
        <a:latin typeface="+mn-lt"/>
        <a:ea typeface="+mn-ea"/>
        <a:cs typeface="+mn-cs"/>
      </a:defRPr>
    </a:lvl3pPr>
    <a:lvl4pPr marL="1406713" algn="l" defTabSz="937809" rtl="0" eaLnBrk="1" latinLnBrk="0" hangingPunct="1">
      <a:defRPr sz="1231" kern="1200">
        <a:solidFill>
          <a:schemeClr val="tx1"/>
        </a:solidFill>
        <a:latin typeface="+mn-lt"/>
        <a:ea typeface="+mn-ea"/>
        <a:cs typeface="+mn-cs"/>
      </a:defRPr>
    </a:lvl4pPr>
    <a:lvl5pPr marL="1875617" algn="l" defTabSz="937809" rtl="0" eaLnBrk="1" latinLnBrk="0" hangingPunct="1">
      <a:defRPr sz="1231" kern="1200">
        <a:solidFill>
          <a:schemeClr val="tx1"/>
        </a:solidFill>
        <a:latin typeface="+mn-lt"/>
        <a:ea typeface="+mn-ea"/>
        <a:cs typeface="+mn-cs"/>
      </a:defRPr>
    </a:lvl5pPr>
    <a:lvl6pPr marL="2344522" algn="l" defTabSz="937809" rtl="0" eaLnBrk="1" latinLnBrk="0" hangingPunct="1">
      <a:defRPr sz="1231" kern="1200">
        <a:solidFill>
          <a:schemeClr val="tx1"/>
        </a:solidFill>
        <a:latin typeface="+mn-lt"/>
        <a:ea typeface="+mn-ea"/>
        <a:cs typeface="+mn-cs"/>
      </a:defRPr>
    </a:lvl6pPr>
    <a:lvl7pPr marL="2813426" algn="l" defTabSz="937809" rtl="0" eaLnBrk="1" latinLnBrk="0" hangingPunct="1">
      <a:defRPr sz="1231" kern="1200">
        <a:solidFill>
          <a:schemeClr val="tx1"/>
        </a:solidFill>
        <a:latin typeface="+mn-lt"/>
        <a:ea typeface="+mn-ea"/>
        <a:cs typeface="+mn-cs"/>
      </a:defRPr>
    </a:lvl7pPr>
    <a:lvl8pPr marL="3282330" algn="l" defTabSz="937809" rtl="0" eaLnBrk="1" latinLnBrk="0" hangingPunct="1">
      <a:defRPr sz="1231" kern="1200">
        <a:solidFill>
          <a:schemeClr val="tx1"/>
        </a:solidFill>
        <a:latin typeface="+mn-lt"/>
        <a:ea typeface="+mn-ea"/>
        <a:cs typeface="+mn-cs"/>
      </a:defRPr>
    </a:lvl8pPr>
    <a:lvl9pPr marL="3751235" algn="l" defTabSz="937809" rtl="0" eaLnBrk="1" latinLnBrk="0" hangingPunct="1">
      <a:defRPr sz="123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B368D63-A290-D17A-3F94-EB0705140257}"/>
              </a:ext>
            </a:extLst>
          </p:cNvPr>
          <p:cNvPicPr>
            <a:picLocks noChangeAspect="1"/>
          </p:cNvPicPr>
          <p:nvPr userDrawn="1"/>
        </p:nvPicPr>
        <p:blipFill>
          <a:blip r:embed="rId2"/>
          <a:stretch>
            <a:fillRect/>
          </a:stretch>
        </p:blipFill>
        <p:spPr>
          <a:xfrm flipH="1">
            <a:off x="-1089703" y="-886398"/>
            <a:ext cx="5634271" cy="5654407"/>
          </a:xfrm>
          <a:prstGeom prst="rect">
            <a:avLst/>
          </a:prstGeom>
        </p:spPr>
      </p:pic>
      <p:sp>
        <p:nvSpPr>
          <p:cNvPr id="9" name="Picture Placeholder 8">
            <a:extLst>
              <a:ext uri="{FF2B5EF4-FFF2-40B4-BE49-F238E27FC236}">
                <a16:creationId xmlns:a16="http://schemas.microsoft.com/office/drawing/2014/main" id="{84AF9BF1-C84C-901A-C594-73C63E3D3039}"/>
              </a:ext>
            </a:extLst>
          </p:cNvPr>
          <p:cNvSpPr>
            <a:spLocks noGrp="1" noChangeAspect="1"/>
          </p:cNvSpPr>
          <p:nvPr>
            <p:ph type="pic" sz="quarter" idx="24"/>
          </p:nvPr>
        </p:nvSpPr>
        <p:spPr>
          <a:xfrm>
            <a:off x="-375172" y="2443349"/>
            <a:ext cx="2252134" cy="2252134"/>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en-US" dirty="0"/>
          </a:p>
        </p:txBody>
      </p:sp>
      <p:sp>
        <p:nvSpPr>
          <p:cNvPr id="10" name="Picture Placeholder 8">
            <a:extLst>
              <a:ext uri="{FF2B5EF4-FFF2-40B4-BE49-F238E27FC236}">
                <a16:creationId xmlns:a16="http://schemas.microsoft.com/office/drawing/2014/main" id="{DEB86587-27D9-A041-7FE2-EC15A73BECB0}"/>
              </a:ext>
            </a:extLst>
          </p:cNvPr>
          <p:cNvSpPr>
            <a:spLocks noGrp="1" noChangeAspect="1"/>
          </p:cNvSpPr>
          <p:nvPr>
            <p:ph type="pic" sz="quarter" idx="25"/>
          </p:nvPr>
        </p:nvSpPr>
        <p:spPr>
          <a:xfrm>
            <a:off x="2874956" y="17189"/>
            <a:ext cx="1609650" cy="1609650"/>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en-US"/>
          </a:p>
        </p:txBody>
      </p:sp>
      <p:sp>
        <p:nvSpPr>
          <p:cNvPr id="19" name="Picture Placeholder 18">
            <a:extLst>
              <a:ext uri="{FF2B5EF4-FFF2-40B4-BE49-F238E27FC236}">
                <a16:creationId xmlns:a16="http://schemas.microsoft.com/office/drawing/2014/main" id="{563133D2-72C1-5AE0-C3D4-115D8E068A16}"/>
              </a:ext>
            </a:extLst>
          </p:cNvPr>
          <p:cNvSpPr>
            <a:spLocks noGrp="1" noChangeAspect="1"/>
          </p:cNvSpPr>
          <p:nvPr>
            <p:ph type="pic" sz="quarter" idx="26"/>
          </p:nvPr>
        </p:nvSpPr>
        <p:spPr>
          <a:xfrm flipH="1">
            <a:off x="347686" y="229210"/>
            <a:ext cx="2699531" cy="2795259"/>
          </a:xfrm>
          <a:custGeom>
            <a:avLst/>
            <a:gdLst>
              <a:gd name="connsiteX0" fmla="*/ 1406525 w 2813050"/>
              <a:gd name="connsiteY0" fmla="*/ 0 h 2795259"/>
              <a:gd name="connsiteX1" fmla="*/ 2813050 w 2813050"/>
              <a:gd name="connsiteY1" fmla="*/ 1406525 h 2795259"/>
              <a:gd name="connsiteX2" fmla="*/ 2643290 w 2813050"/>
              <a:gd name="connsiteY2" fmla="*/ 2076958 h 2795259"/>
              <a:gd name="connsiteX3" fmla="*/ 2621190 w 2813050"/>
              <a:gd name="connsiteY3" fmla="*/ 2113337 h 2795259"/>
              <a:gd name="connsiteX4" fmla="*/ 2557329 w 2813050"/>
              <a:gd name="connsiteY4" fmla="*/ 2097004 h 2795259"/>
              <a:gd name="connsiteX5" fmla="*/ 2310871 w 2813050"/>
              <a:gd name="connsiteY5" fmla="*/ 2072291 h 2795259"/>
              <a:gd name="connsiteX6" fmla="*/ 1235565 w 2813050"/>
              <a:gd name="connsiteY6" fmla="*/ 2708874 h 2795259"/>
              <a:gd name="connsiteX7" fmla="*/ 1193728 w 2813050"/>
              <a:gd name="connsiteY7" fmla="*/ 2795259 h 2795259"/>
              <a:gd name="connsiteX8" fmla="*/ 1123062 w 2813050"/>
              <a:gd name="connsiteY8" fmla="*/ 2784474 h 2795259"/>
              <a:gd name="connsiteX9" fmla="*/ 0 w 2813050"/>
              <a:gd name="connsiteY9" fmla="*/ 1406525 h 2795259"/>
              <a:gd name="connsiteX10" fmla="*/ 2864 w 2813050"/>
              <a:gd name="connsiteY10" fmla="*/ 1349817 h 2795259"/>
              <a:gd name="connsiteX11" fmla="*/ 75555 w 2813050"/>
              <a:gd name="connsiteY11" fmla="*/ 1309457 h 2795259"/>
              <a:gd name="connsiteX12" fmla="*/ 446248 w 2813050"/>
              <a:gd name="connsiteY12" fmla="*/ 596285 h 2795259"/>
              <a:gd name="connsiteX13" fmla="*/ 429167 w 2813050"/>
              <a:gd name="connsiteY13" fmla="*/ 422954 h 2795259"/>
              <a:gd name="connsiteX14" fmla="*/ 422833 w 2813050"/>
              <a:gd name="connsiteY14" fmla="*/ 402082 h 2795259"/>
              <a:gd name="connsiteX15" fmla="*/ 511845 w 2813050"/>
              <a:gd name="connsiteY15" fmla="*/ 321182 h 2795259"/>
              <a:gd name="connsiteX16" fmla="*/ 1406525 w 2813050"/>
              <a:gd name="connsiteY16" fmla="*/ 0 h 2795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3050" h="2795259">
                <a:moveTo>
                  <a:pt x="1406525" y="0"/>
                </a:moveTo>
                <a:cubicBezTo>
                  <a:pt x="2183327" y="0"/>
                  <a:pt x="2813050" y="629723"/>
                  <a:pt x="2813050" y="1406525"/>
                </a:cubicBezTo>
                <a:cubicBezTo>
                  <a:pt x="2813050" y="1649276"/>
                  <a:pt x="2751554" y="1877663"/>
                  <a:pt x="2643290" y="2076958"/>
                </a:cubicBezTo>
                <a:lnTo>
                  <a:pt x="2621190" y="2113337"/>
                </a:lnTo>
                <a:lnTo>
                  <a:pt x="2557329" y="2097004"/>
                </a:lnTo>
                <a:cubicBezTo>
                  <a:pt x="2477721" y="2080800"/>
                  <a:pt x="2395295" y="2072291"/>
                  <a:pt x="2310871" y="2072291"/>
                </a:cubicBezTo>
                <a:cubicBezTo>
                  <a:pt x="1846540" y="2072291"/>
                  <a:pt x="1442651" y="2329696"/>
                  <a:pt x="1235565" y="2708874"/>
                </a:cubicBezTo>
                <a:lnTo>
                  <a:pt x="1193728" y="2795259"/>
                </a:lnTo>
                <a:lnTo>
                  <a:pt x="1123062" y="2784474"/>
                </a:lnTo>
                <a:cubicBezTo>
                  <a:pt x="482132" y="2653321"/>
                  <a:pt x="0" y="2086227"/>
                  <a:pt x="0" y="1406525"/>
                </a:cubicBezTo>
                <a:lnTo>
                  <a:pt x="2864" y="1349817"/>
                </a:lnTo>
                <a:lnTo>
                  <a:pt x="75555" y="1309457"/>
                </a:lnTo>
                <a:cubicBezTo>
                  <a:pt x="299205" y="1154899"/>
                  <a:pt x="446248" y="893158"/>
                  <a:pt x="446248" y="596285"/>
                </a:cubicBezTo>
                <a:cubicBezTo>
                  <a:pt x="446248" y="536911"/>
                  <a:pt x="440367" y="478941"/>
                  <a:pt x="429167" y="422954"/>
                </a:cubicBezTo>
                <a:lnTo>
                  <a:pt x="422833" y="402082"/>
                </a:lnTo>
                <a:lnTo>
                  <a:pt x="511845" y="321182"/>
                </a:lnTo>
                <a:cubicBezTo>
                  <a:pt x="754975" y="120533"/>
                  <a:pt x="1066674" y="0"/>
                  <a:pt x="1406525" y="0"/>
                </a:cubicBezTo>
                <a:close/>
              </a:path>
            </a:pathLst>
          </a:custGeom>
          <a:pattFill prst="lgCheck">
            <a:fgClr>
              <a:schemeClr val="bg1">
                <a:lumMod val="95000"/>
              </a:schemeClr>
            </a:fgClr>
            <a:bgClr>
              <a:schemeClr val="bg1"/>
            </a:bgClr>
          </a:pattFill>
          <a:ln>
            <a:noFill/>
          </a:ln>
        </p:spPr>
        <p:txBody>
          <a:bodyPr wrap="square" anchor="ctr">
            <a:noAutofit/>
          </a:bodyPr>
          <a:lstStyle>
            <a:lvl1pPr marL="0" indent="0" algn="ctr">
              <a:buNone/>
              <a:defRPr sz="2000"/>
            </a:lvl1pPr>
          </a:lstStyle>
          <a:p>
            <a:endParaRPr lang="en-US"/>
          </a:p>
        </p:txBody>
      </p:sp>
    </p:spTree>
    <p:extLst>
      <p:ext uri="{BB962C8B-B14F-4D97-AF65-F5344CB8AC3E}">
        <p14:creationId xmlns:p14="http://schemas.microsoft.com/office/powerpoint/2010/main" val="91521641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0070" y="547691"/>
            <a:ext cx="6900863" cy="1988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50070" y="2738438"/>
            <a:ext cx="6900863" cy="652700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0400327"/>
      </p:ext>
    </p:extLst>
  </p:cSld>
  <p:clrMap bg1="lt1" tx1="dk1" bg2="lt2" tx2="dk2" accent1="accent1" accent2="accent2" accent3="accent3" accent4="accent4" accent5="accent5" accent6="accent6" hlink="hlink" folHlink="folHlink"/>
  <p:sldLayoutIdLst>
    <p:sldLayoutId id="2147483671" r:id="rId1"/>
  </p:sldLayoutIdLst>
  <p:hf sldNum="0" hdr="0" ftr="0" dt="0"/>
  <p:txStyles>
    <p:titleStyle>
      <a:lvl1pPr algn="l" defTabSz="777240" rtl="0" eaLnBrk="1" latinLnBrk="0" hangingPunct="1">
        <a:lnSpc>
          <a:spcPct val="100000"/>
        </a:lnSpc>
        <a:spcBef>
          <a:spcPct val="0"/>
        </a:spcBef>
        <a:buNone/>
        <a:defRPr sz="374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2" userDrawn="1">
          <p15:clr>
            <a:srgbClr val="F26B43"/>
          </p15:clr>
        </p15:guide>
        <p15:guide id="2" pos="72" userDrawn="1">
          <p15:clr>
            <a:srgbClr val="F26B43"/>
          </p15:clr>
        </p15:guide>
        <p15:guide id="3" pos="4968" userDrawn="1">
          <p15:clr>
            <a:srgbClr val="F26B43"/>
          </p15:clr>
        </p15:guide>
        <p15:guide id="4" orient="horz" pos="6408" userDrawn="1">
          <p15:clr>
            <a:srgbClr val="F26B43"/>
          </p15:clr>
        </p15:guide>
        <p15:guide id="5" pos="336" userDrawn="1">
          <p15:clr>
            <a:srgbClr val="F26B43"/>
          </p15:clr>
        </p15:guide>
        <p15:guide id="6" pos="4704" userDrawn="1">
          <p15:clr>
            <a:srgbClr val="F26B43"/>
          </p15:clr>
        </p15:guide>
        <p15:guide id="7" orient="horz" pos="264" userDrawn="1">
          <p15:clr>
            <a:srgbClr val="F26B43"/>
          </p15:clr>
        </p15:guide>
        <p15:guide id="8" orient="horz" pos="621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png"/><Relationship Id="rId7"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png"/><Relationship Id="rId10" Type="http://schemas.openxmlformats.org/officeDocument/2006/relationships/image" Target="../media/image10.emf"/><Relationship Id="rId4" Type="http://schemas.openxmlformats.org/officeDocument/2006/relationships/image" Target="../media/image4.png"/><Relationship Id="rId9"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10277CCB-1FB3-9738-F48F-27E45FAC3046}"/>
              </a:ext>
            </a:extLst>
          </p:cNvPr>
          <p:cNvSpPr>
            <a:spLocks noGrp="1"/>
          </p:cNvSpPr>
          <p:nvPr>
            <p:ph sz="quarter" idx="4294967295"/>
          </p:nvPr>
        </p:nvSpPr>
        <p:spPr>
          <a:xfrm>
            <a:off x="3419724" y="1514730"/>
            <a:ext cx="4047876" cy="2021789"/>
          </a:xfrm>
        </p:spPr>
        <p:txBody>
          <a:bodyPr lIns="0"/>
          <a:lstStyle/>
          <a:p>
            <a:pPr marL="0" marR="0" lvl="0" indent="0" algn="r" defTabSz="77724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 sz="3200" b="1" i="0" u="none" strike="noStrike" kern="1200" cap="none" spc="0" normalizeH="0" baseline="0" dirty="0">
                <a:ln>
                  <a:noFill/>
                </a:ln>
                <a:solidFill>
                  <a:srgbClr val="0EB8C1"/>
                </a:solidFill>
                <a:effectLst/>
                <a:uLnTx/>
                <a:uFillTx/>
                <a:latin typeface="Arial Black" panose="020B0604020202020204" pitchFamily="34" charset="0"/>
                <a:ea typeface="+mn-ea"/>
                <a:cs typeface="Arial Black" panose="020B0604020202020204" pitchFamily="34" charset="0"/>
              </a:rPr>
              <a:t>ارسم </a:t>
            </a:r>
          </a:p>
          <a:p>
            <a:pPr marL="0" marR="0" lvl="0" indent="0" algn="r" defTabSz="77724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 sz="3200" b="1" i="0" u="none" strike="noStrike" kern="1200" cap="none" spc="0" normalizeH="0" baseline="0" dirty="0">
                <a:ln>
                  <a:noFill/>
                </a:ln>
                <a:solidFill>
                  <a:srgbClr val="F68720"/>
                </a:solidFill>
                <a:effectLst/>
                <a:uLnTx/>
                <a:uFillTx/>
                <a:latin typeface="Arial Black" panose="020B0604020202020204" pitchFamily="34" charset="0"/>
                <a:ea typeface="+mn-ea"/>
                <a:cs typeface="Arial Black" panose="020B0604020202020204" pitchFamily="34" charset="0"/>
              </a:rPr>
              <a:t>البسمة على وجوه الأطفال </a:t>
            </a:r>
          </a:p>
          <a:p>
            <a:pPr marL="0" marR="0" lvl="0" indent="0" algn="r" defTabSz="77724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 sz="3200" b="1" i="0" u="none" strike="noStrike" kern="1200" cap="none" spc="0" normalizeH="0" baseline="0" dirty="0">
                <a:ln>
                  <a:noFill/>
                </a:ln>
                <a:solidFill>
                  <a:srgbClr val="91BF3E"/>
                </a:solidFill>
                <a:effectLst/>
                <a:uLnTx/>
                <a:uFillTx/>
                <a:latin typeface="Arial Black" panose="020B0604020202020204" pitchFamily="34" charset="0"/>
                <a:ea typeface="+mn-ea"/>
                <a:cs typeface="Arial Black" panose="020B0604020202020204" pitchFamily="34" charset="0"/>
              </a:rPr>
              <a:t>من خلال برامج SUN!</a:t>
            </a:r>
            <a:endParaRPr kumimoji="0" lang="ar" sz="3200" b="1" i="0" u="none" strike="noStrike" kern="1200" cap="none" spc="-100" normalizeH="0" baseline="0" noProof="0" dirty="0">
              <a:ln>
                <a:noFill/>
              </a:ln>
              <a:solidFill>
                <a:srgbClr val="91BF3E"/>
              </a:solidFill>
              <a:effectLst/>
              <a:uLnTx/>
              <a:uFillTx/>
              <a:latin typeface="Arial Black" panose="020B0604020202020204" pitchFamily="34" charset="0"/>
              <a:ea typeface="Calibri"/>
              <a:cs typeface="Arial Black" panose="020B0604020202020204" pitchFamily="34" charset="0"/>
            </a:endParaRPr>
          </a:p>
        </p:txBody>
      </p:sp>
      <p:sp>
        <p:nvSpPr>
          <p:cNvPr id="12" name="Content Placeholder 19">
            <a:extLst>
              <a:ext uri="{FF2B5EF4-FFF2-40B4-BE49-F238E27FC236}">
                <a16:creationId xmlns:a16="http://schemas.microsoft.com/office/drawing/2014/main" id="{AD073711-8354-A15D-36F1-377FCD02CA2E}"/>
              </a:ext>
            </a:extLst>
          </p:cNvPr>
          <p:cNvSpPr txBox="1">
            <a:spLocks/>
          </p:cNvSpPr>
          <p:nvPr/>
        </p:nvSpPr>
        <p:spPr>
          <a:xfrm>
            <a:off x="3647173" y="3230189"/>
            <a:ext cx="3728357" cy="1988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6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r>
              <a:rPr lang="ar" b="1" i="0" u="none" baseline="0" dirty="0"/>
              <a:t>اجعل هذا الصيف لا يُنسى من خلال برامج SUN:  برامج التغذية الصيفية للأطفال التابعة لوزارة الزراعة الأمريكية.  </a:t>
            </a:r>
            <a:r>
              <a:rPr lang="ar" b="0" i="0" u="none" baseline="0" dirty="0"/>
              <a:t>تساعد وجبات وإعانات البقالة في الحفاظ على تغذية أطفالك خلال فصل الصيف.</a:t>
            </a:r>
          </a:p>
        </p:txBody>
      </p:sp>
      <p:pic>
        <p:nvPicPr>
          <p:cNvPr id="9" name="Picture 8" descr="شعار SUN Meals">
            <a:extLst>
              <a:ext uri="{FF2B5EF4-FFF2-40B4-BE49-F238E27FC236}">
                <a16:creationId xmlns:a16="http://schemas.microsoft.com/office/drawing/2014/main" id="{3A143CAF-A68F-48BA-FB9F-0BEA82A7CAF0}"/>
              </a:ext>
            </a:extLst>
          </p:cNvPr>
          <p:cNvPicPr>
            <a:picLocks noChangeAspect="1"/>
          </p:cNvPicPr>
          <p:nvPr/>
        </p:nvPicPr>
        <p:blipFill>
          <a:blip r:embed="rId2"/>
          <a:srcRect/>
          <a:stretch/>
        </p:blipFill>
        <p:spPr>
          <a:xfrm>
            <a:off x="5691878" y="4840814"/>
            <a:ext cx="1775722" cy="944093"/>
          </a:xfrm>
          <a:prstGeom prst="rect">
            <a:avLst/>
          </a:prstGeom>
        </p:spPr>
      </p:pic>
      <p:sp>
        <p:nvSpPr>
          <p:cNvPr id="16" name="Content Placeholder 19">
            <a:extLst>
              <a:ext uri="{FF2B5EF4-FFF2-40B4-BE49-F238E27FC236}">
                <a16:creationId xmlns:a16="http://schemas.microsoft.com/office/drawing/2014/main" id="{B24E76A0-A79A-FD59-D157-62ECCE6606AB}"/>
              </a:ext>
            </a:extLst>
          </p:cNvPr>
          <p:cNvSpPr txBox="1">
            <a:spLocks/>
          </p:cNvSpPr>
          <p:nvPr/>
        </p:nvSpPr>
        <p:spPr>
          <a:xfrm>
            <a:off x="5357465"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r>
              <a:rPr lang="ar" b="0" i="0" u="none" baseline="0" dirty="0"/>
              <a:t>يمكن للأطفال البالغ أعمارهم 18 عامًا فأقل الاستمتاع بالوجبات معًا في مواقع الوجبات المؤهلة.  برنامج SUN Meals يقدم وجبات مجانية ويساعد أطفالك على الحصول على التغذية التي يحتاجون إليها طوال فصل الصيف. </a:t>
            </a:r>
          </a:p>
        </p:txBody>
      </p:sp>
      <p:pic>
        <p:nvPicPr>
          <p:cNvPr id="8" name="Picture 7" descr="شعار SUN Meals To-Go">
            <a:extLst>
              <a:ext uri="{FF2B5EF4-FFF2-40B4-BE49-F238E27FC236}">
                <a16:creationId xmlns:a16="http://schemas.microsoft.com/office/drawing/2014/main" id="{07759B18-850A-DE82-DB27-C3484C64EE86}"/>
              </a:ext>
            </a:extLst>
          </p:cNvPr>
          <p:cNvPicPr>
            <a:picLocks noChangeAspect="1"/>
          </p:cNvPicPr>
          <p:nvPr/>
        </p:nvPicPr>
        <p:blipFill>
          <a:blip r:embed="rId3"/>
          <a:srcRect/>
          <a:stretch/>
        </p:blipFill>
        <p:spPr>
          <a:xfrm>
            <a:off x="3031761" y="4840812"/>
            <a:ext cx="2043239" cy="944094"/>
          </a:xfrm>
          <a:prstGeom prst="rect">
            <a:avLst/>
          </a:prstGeom>
        </p:spPr>
      </p:pic>
      <p:sp>
        <p:nvSpPr>
          <p:cNvPr id="15" name="Content Placeholder 19">
            <a:extLst>
              <a:ext uri="{FF2B5EF4-FFF2-40B4-BE49-F238E27FC236}">
                <a16:creationId xmlns:a16="http://schemas.microsoft.com/office/drawing/2014/main" id="{D090F29C-8E74-55B7-20B9-0CCE77CA8D52}"/>
              </a:ext>
            </a:extLst>
          </p:cNvPr>
          <p:cNvSpPr txBox="1">
            <a:spLocks/>
          </p:cNvSpPr>
          <p:nvPr/>
        </p:nvSpPr>
        <p:spPr>
          <a:xfrm>
            <a:off x="2935161"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r>
              <a:rPr lang="ar" b="0" i="0" u="none" baseline="0" dirty="0"/>
              <a:t>في بعض المناطق الريفية، يمكن استلام وجبات برنامج SUN Meals أو توصيلها مباشرةً إلى منزلك! </a:t>
            </a:r>
          </a:p>
        </p:txBody>
      </p:sp>
      <p:pic>
        <p:nvPicPr>
          <p:cNvPr id="2" name="Picture 1" descr="شعار SUN Bucks">
            <a:extLst>
              <a:ext uri="{FF2B5EF4-FFF2-40B4-BE49-F238E27FC236}">
                <a16:creationId xmlns:a16="http://schemas.microsoft.com/office/drawing/2014/main" id="{C5EF6F98-1A55-2660-4099-91E29A8A823E}"/>
              </a:ext>
            </a:extLst>
          </p:cNvPr>
          <p:cNvPicPr>
            <a:picLocks noChangeAspect="1"/>
          </p:cNvPicPr>
          <p:nvPr/>
        </p:nvPicPr>
        <p:blipFill>
          <a:blip r:embed="rId4"/>
          <a:srcRect/>
          <a:stretch/>
        </p:blipFill>
        <p:spPr>
          <a:xfrm>
            <a:off x="658234" y="4817794"/>
            <a:ext cx="1807764" cy="961128"/>
          </a:xfrm>
          <a:prstGeom prst="rect">
            <a:avLst/>
          </a:prstGeom>
        </p:spPr>
      </p:pic>
      <p:sp>
        <p:nvSpPr>
          <p:cNvPr id="13" name="Content Placeholder 19">
            <a:extLst>
              <a:ext uri="{FF2B5EF4-FFF2-40B4-BE49-F238E27FC236}">
                <a16:creationId xmlns:a16="http://schemas.microsoft.com/office/drawing/2014/main" id="{094B1805-1AE3-C939-042B-93BEBC708CAC}"/>
              </a:ext>
            </a:extLst>
          </p:cNvPr>
          <p:cNvSpPr txBox="1">
            <a:spLocks/>
          </p:cNvSpPr>
          <p:nvPr/>
        </p:nvSpPr>
        <p:spPr>
          <a:xfrm>
            <a:off x="361620"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r>
              <a:rPr lang="ar" b="0" i="0" u="none" baseline="0" dirty="0"/>
              <a:t>يمكنك تلقي إعانات قدرها 120 دولارًا من خلال برنامج SUN Bucks لكل طفل مؤهل في سن المدرسة لشراء المزيد من الطعام المفضل لهم، كالفاكهة والخضروات الطازجة والمؤن الأساسية مما يعزز من توافر وجبات شهية وصحية في المنزل.</a:t>
            </a:r>
          </a:p>
          <a:p>
            <a:pPr algn="r" rtl="1"/>
            <a:endParaRPr lang="ar" b="0" i="0" u="none" baseline="0" dirty="0"/>
          </a:p>
          <a:p>
            <a:pPr algn="r" rtl="1"/>
            <a:r>
              <a:rPr lang="ar" b="0" i="0" u="none" baseline="0" dirty="0"/>
              <a:t> ​</a:t>
            </a:r>
          </a:p>
        </p:txBody>
      </p:sp>
      <p:pic>
        <p:nvPicPr>
          <p:cNvPr id="24" name="Picture 23" descr="شعار برامج SUN لتغذية الأطفال في فصل الصيف">
            <a:extLst>
              <a:ext uri="{FF2B5EF4-FFF2-40B4-BE49-F238E27FC236}">
                <a16:creationId xmlns:a16="http://schemas.microsoft.com/office/drawing/2014/main" id="{65B10EF9-F925-C23E-38EE-E6B1F899F92C}"/>
              </a:ext>
            </a:extLst>
          </p:cNvPr>
          <p:cNvPicPr>
            <a:picLocks noChangeAspect="1"/>
          </p:cNvPicPr>
          <p:nvPr/>
        </p:nvPicPr>
        <p:blipFill>
          <a:blip r:embed="rId5"/>
          <a:srcRect/>
          <a:stretch/>
        </p:blipFill>
        <p:spPr>
          <a:xfrm>
            <a:off x="5552666" y="8488699"/>
            <a:ext cx="2054146" cy="760177"/>
          </a:xfrm>
          <a:prstGeom prst="rect">
            <a:avLst/>
          </a:prstGeom>
        </p:spPr>
      </p:pic>
      <p:pic>
        <p:nvPicPr>
          <p:cNvPr id="59" name="Picture 58" descr="البريد الإلكتروني">
            <a:extLst>
              <a:ext uri="{FF2B5EF4-FFF2-40B4-BE49-F238E27FC236}">
                <a16:creationId xmlns:a16="http://schemas.microsoft.com/office/drawing/2014/main" id="{1BC9C9FB-8EA1-D4CB-D2B9-514A5F504833}"/>
              </a:ext>
              <a:ext uri="{C183D7F6-B498-43B3-948B-1728B52AA6E4}">
                <adec:decorative xmlns:adec="http://schemas.microsoft.com/office/drawing/2017/decorative" val="0"/>
              </a:ext>
            </a:extLst>
          </p:cNvPr>
          <p:cNvPicPr>
            <a:picLocks noChangeAspect="1"/>
          </p:cNvPicPr>
          <p:nvPr/>
        </p:nvPicPr>
        <p:blipFill>
          <a:blip r:embed="rId6"/>
          <a:stretch>
            <a:fillRect/>
          </a:stretch>
        </p:blipFill>
        <p:spPr>
          <a:xfrm>
            <a:off x="4736602" y="8551612"/>
            <a:ext cx="174454" cy="173574"/>
          </a:xfrm>
          <a:prstGeom prst="rect">
            <a:avLst/>
          </a:prstGeom>
        </p:spPr>
      </p:pic>
      <p:sp>
        <p:nvSpPr>
          <p:cNvPr id="19" name="Content Placeholder 19">
            <a:extLst>
              <a:ext uri="{FF2B5EF4-FFF2-40B4-BE49-F238E27FC236}">
                <a16:creationId xmlns:a16="http://schemas.microsoft.com/office/drawing/2014/main" id="{2FA839C1-6CC9-A4D4-F46E-FA08BB10CD7A}"/>
              </a:ext>
            </a:extLst>
          </p:cNvPr>
          <p:cNvSpPr txBox="1">
            <a:spLocks/>
          </p:cNvSpPr>
          <p:nvPr/>
        </p:nvSpPr>
        <p:spPr>
          <a:xfrm>
            <a:off x="2935161" y="8512281"/>
            <a:ext cx="1644890" cy="212905"/>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lnSpc>
                <a:spcPct val="130000"/>
              </a:lnSpc>
            </a:pPr>
            <a:r>
              <a:rPr lang="ar" b="0" i="0" u="sng" baseline="0" dirty="0"/>
              <a:t>insertyouremail@abc.xyz</a:t>
            </a:r>
            <a:endParaRPr lang="ar" u="sng" dirty="0"/>
          </a:p>
        </p:txBody>
      </p:sp>
      <p:pic>
        <p:nvPicPr>
          <p:cNvPr id="57" name="Picture 56" descr="الهاتف&#10;">
            <a:extLst>
              <a:ext uri="{FF2B5EF4-FFF2-40B4-BE49-F238E27FC236}">
                <a16:creationId xmlns:a16="http://schemas.microsoft.com/office/drawing/2014/main" id="{ECA027FD-C095-B81E-E877-EF7684DAC2F1}"/>
              </a:ext>
              <a:ext uri="{C183D7F6-B498-43B3-948B-1728B52AA6E4}">
                <adec:decorative xmlns:adec="http://schemas.microsoft.com/office/drawing/2017/decorative" val="0"/>
              </a:ext>
            </a:extLst>
          </p:cNvPr>
          <p:cNvPicPr>
            <a:picLocks noChangeAspect="1"/>
          </p:cNvPicPr>
          <p:nvPr/>
        </p:nvPicPr>
        <p:blipFill>
          <a:blip r:embed="rId7"/>
          <a:stretch>
            <a:fillRect/>
          </a:stretch>
        </p:blipFill>
        <p:spPr>
          <a:xfrm>
            <a:off x="4736856" y="8776039"/>
            <a:ext cx="174200" cy="173322"/>
          </a:xfrm>
          <a:prstGeom prst="rect">
            <a:avLst/>
          </a:prstGeom>
        </p:spPr>
      </p:pic>
      <p:sp>
        <p:nvSpPr>
          <p:cNvPr id="5" name="Content Placeholder 19">
            <a:extLst>
              <a:ext uri="{FF2B5EF4-FFF2-40B4-BE49-F238E27FC236}">
                <a16:creationId xmlns:a16="http://schemas.microsoft.com/office/drawing/2014/main" id="{D85DC920-EBED-9288-1AD6-DB61F897BE58}"/>
              </a:ext>
            </a:extLst>
          </p:cNvPr>
          <p:cNvSpPr txBox="1">
            <a:spLocks/>
          </p:cNvSpPr>
          <p:nvPr/>
        </p:nvSpPr>
        <p:spPr>
          <a:xfrm>
            <a:off x="2935161" y="8761766"/>
            <a:ext cx="1644890" cy="213774"/>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lnSpc>
                <a:spcPct val="130000"/>
              </a:lnSpc>
            </a:pPr>
            <a:r>
              <a:rPr lang="ar" b="0" i="0" u="none" baseline="0" dirty="0"/>
              <a:t>(123) 456-7890</a:t>
            </a:r>
          </a:p>
        </p:txBody>
      </p:sp>
      <p:pic>
        <p:nvPicPr>
          <p:cNvPr id="58" name="Picture 57" descr="الموقع الإلكتروني">
            <a:extLst>
              <a:ext uri="{FF2B5EF4-FFF2-40B4-BE49-F238E27FC236}">
                <a16:creationId xmlns:a16="http://schemas.microsoft.com/office/drawing/2014/main" id="{91790BB1-808F-C7F3-BCE1-70046B3B0205}"/>
              </a:ext>
              <a:ext uri="{C183D7F6-B498-43B3-948B-1728B52AA6E4}">
                <adec:decorative xmlns:adec="http://schemas.microsoft.com/office/drawing/2017/decorative" val="0"/>
              </a:ext>
            </a:extLst>
          </p:cNvPr>
          <p:cNvPicPr>
            <a:picLocks noChangeAspect="1"/>
          </p:cNvPicPr>
          <p:nvPr/>
        </p:nvPicPr>
        <p:blipFill>
          <a:blip r:embed="rId8"/>
          <a:stretch>
            <a:fillRect/>
          </a:stretch>
        </p:blipFill>
        <p:spPr>
          <a:xfrm>
            <a:off x="4736856" y="9018145"/>
            <a:ext cx="174201" cy="173574"/>
          </a:xfrm>
          <a:prstGeom prst="rect">
            <a:avLst/>
          </a:prstGeom>
        </p:spPr>
      </p:pic>
      <p:sp>
        <p:nvSpPr>
          <p:cNvPr id="3" name="Content Placeholder 19">
            <a:extLst>
              <a:ext uri="{FF2B5EF4-FFF2-40B4-BE49-F238E27FC236}">
                <a16:creationId xmlns:a16="http://schemas.microsoft.com/office/drawing/2014/main" id="{6A9814B2-196D-31A3-D351-CC134BFBB3D7}"/>
              </a:ext>
            </a:extLst>
          </p:cNvPr>
          <p:cNvSpPr txBox="1">
            <a:spLocks/>
          </p:cNvSpPr>
          <p:nvPr/>
        </p:nvSpPr>
        <p:spPr>
          <a:xfrm>
            <a:off x="2935161" y="8979462"/>
            <a:ext cx="1644890" cy="212905"/>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lnSpc>
                <a:spcPct val="130000"/>
              </a:lnSpc>
            </a:pPr>
            <a:r>
              <a:rPr lang="ar" b="0" i="0" u="sng" baseline="0" dirty="0"/>
              <a:t>fns.usda.gov/summer</a:t>
            </a:r>
          </a:p>
        </p:txBody>
      </p:sp>
      <p:sp>
        <p:nvSpPr>
          <p:cNvPr id="18" name="Content Placeholder 19">
            <a:extLst>
              <a:ext uri="{FF2B5EF4-FFF2-40B4-BE49-F238E27FC236}">
                <a16:creationId xmlns:a16="http://schemas.microsoft.com/office/drawing/2014/main" id="{F93EC4E6-74AB-975E-12DB-1053BF5D793E}"/>
              </a:ext>
            </a:extLst>
          </p:cNvPr>
          <p:cNvSpPr txBox="1">
            <a:spLocks/>
          </p:cNvSpPr>
          <p:nvPr/>
        </p:nvSpPr>
        <p:spPr>
          <a:xfrm>
            <a:off x="1291720" y="8688768"/>
            <a:ext cx="1327569" cy="536524"/>
          </a:xfrm>
          <a:prstGeom prst="rect">
            <a:avLst/>
          </a:prstGeom>
        </p:spPr>
        <p:txBody>
          <a:bodyPr lIns="0" tIns="0" rIns="0" bIns="0"/>
          <a:lstStyle>
            <a:lvl1pPr marL="0" indent="0" algn="l" defTabSz="777240" rtl="0" eaLnBrk="1" latinLnBrk="0" hangingPunct="1">
              <a:lnSpc>
                <a:spcPct val="100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r" rtl="1"/>
            <a:r>
              <a:rPr lang="ar" b="0" i="0" u="none" baseline="0" dirty="0"/>
              <a:t>امسح الرمز ضوئيًا لمعرفة خيارات الوجبات وإعانات البقالة في منطقتك.</a:t>
            </a:r>
          </a:p>
          <a:p>
            <a:pPr algn="r" rtl="1"/>
            <a:endParaRPr lang="ar" b="0" i="0" u="none" baseline="0" dirty="0"/>
          </a:p>
        </p:txBody>
      </p:sp>
      <p:pic>
        <p:nvPicPr>
          <p:cNvPr id="14" name="Picture Placeholder 13" descr="امسح الرمز ضوئيًا لمعرفة خيارات الوجبات وإعانات البقالة.  يتم توفير جزء من التمويل عن طريق وزارة الزراعة الأمريكية.">
            <a:extLst>
              <a:ext uri="{FF2B5EF4-FFF2-40B4-BE49-F238E27FC236}">
                <a16:creationId xmlns:a16="http://schemas.microsoft.com/office/drawing/2014/main" id="{5404C5AC-410B-3259-3F34-E755154276DB}"/>
              </a:ext>
            </a:extLst>
          </p:cNvPr>
          <p:cNvPicPr>
            <a:picLocks noGrp="1" noChangeAspect="1"/>
          </p:cNvPicPr>
          <p:nvPr>
            <p:ph sz="quarter" idx="4294967295"/>
          </p:nvPr>
        </p:nvPicPr>
        <p:blipFill>
          <a:blip r:embed="rId9"/>
          <a:stretch/>
        </p:blipFill>
        <p:spPr>
          <a:xfrm>
            <a:off x="628267" y="8521901"/>
            <a:ext cx="693773" cy="693773"/>
          </a:xfrm>
        </p:spPr>
      </p:pic>
      <p:sp>
        <p:nvSpPr>
          <p:cNvPr id="20" name="Text Placeholder 25">
            <a:extLst>
              <a:ext uri="{FF2B5EF4-FFF2-40B4-BE49-F238E27FC236}">
                <a16:creationId xmlns:a16="http://schemas.microsoft.com/office/drawing/2014/main" id="{679B8636-A469-C629-A62E-BA81F10B5F0D}"/>
              </a:ext>
            </a:extLst>
          </p:cNvPr>
          <p:cNvSpPr txBox="1"/>
          <p:nvPr/>
        </p:nvSpPr>
        <p:spPr>
          <a:xfrm>
            <a:off x="4736892" y="9611641"/>
            <a:ext cx="2863121" cy="431769"/>
          </a:xfrm>
          <a:prstGeom prst="rect">
            <a:avLst/>
          </a:prstGeom>
        </p:spPr>
        <p:txBody>
          <a:bodyPr lIns="0" rIns="0">
            <a:noAutofit/>
          </a:bodyPr>
          <a:lstStyle>
            <a:lvl1pPr marL="0" indent="0" algn="l" defTabSz="1028700" rtl="0" eaLnBrk="1" latinLnBrk="0" hangingPunct="1">
              <a:lnSpc>
                <a:spcPct val="100000"/>
              </a:lnSpc>
              <a:spcBef>
                <a:spcPts val="0"/>
              </a:spcBef>
              <a:buFont typeface="Arial" panose="020B0604020202020204" pitchFamily="34" charset="0"/>
              <a:buNone/>
              <a:defRPr sz="14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a:lstStyle>
          <a:p>
            <a:r>
              <a:rPr lang="ar-EG" sz="1100" dirty="0"/>
              <a:t>يتم توفير جزء من التمويل عن طريق وزارة الزراعة الأمريكية.</a:t>
            </a:r>
            <a:endParaRPr lang="en-US" sz="1100" dirty="0"/>
          </a:p>
        </p:txBody>
      </p:sp>
      <p:sp>
        <p:nvSpPr>
          <p:cNvPr id="10" name="Text Placeholder 25">
            <a:extLst>
              <a:ext uri="{FF2B5EF4-FFF2-40B4-BE49-F238E27FC236}">
                <a16:creationId xmlns:a16="http://schemas.microsoft.com/office/drawing/2014/main" id="{F7E67D54-8F9B-9328-E843-1CC291A90E73}"/>
              </a:ext>
            </a:extLst>
          </p:cNvPr>
          <p:cNvSpPr txBox="1">
            <a:spLocks/>
          </p:cNvSpPr>
          <p:nvPr/>
        </p:nvSpPr>
        <p:spPr>
          <a:xfrm>
            <a:off x="667211" y="9618176"/>
            <a:ext cx="1249017" cy="299273"/>
          </a:xfrm>
          <a:prstGeom prst="rect">
            <a:avLst/>
          </a:prstGeom>
        </p:spPr>
        <p:txBody>
          <a:bodyPr vert="horz" lIns="0" tIns="45720" rIns="0" bIns="45720" rtlCol="0">
            <a:noAutofit/>
          </a:bodyPr>
          <a:lstStyle>
            <a:lvl1pPr marL="0" indent="0" algn="l" defTabSz="1028700" rtl="0" eaLnBrk="1" latinLnBrk="0" hangingPunct="1">
              <a:lnSpc>
                <a:spcPct val="100000"/>
              </a:lnSpc>
              <a:spcBef>
                <a:spcPts val="0"/>
              </a:spcBef>
              <a:buFont typeface="Arial" panose="020B0604020202020204" pitchFamily="34" charset="0"/>
              <a:buNone/>
              <a:defRPr sz="14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a:lstStyle>
          <a:p>
            <a:pPr algn="l" rtl="1"/>
            <a:r>
              <a:rPr lang="ar" sz="1100" b="0" i="0" u="none" baseline="0" dirty="0"/>
              <a:t>الصيف 2024</a:t>
            </a:r>
          </a:p>
          <a:p>
            <a:pPr algn="l" rtl="1"/>
            <a:br>
              <a:rPr lang="ar" sz="1100" dirty="0"/>
            </a:br>
            <a:endParaRPr lang="ar" sz="1100" dirty="0"/>
          </a:p>
        </p:txBody>
      </p:sp>
      <p:sp>
        <p:nvSpPr>
          <p:cNvPr id="6" name="Picture Placeholder 8">
            <a:extLst>
              <a:ext uri="{FF2B5EF4-FFF2-40B4-BE49-F238E27FC236}">
                <a16:creationId xmlns:a16="http://schemas.microsoft.com/office/drawing/2014/main" id="{607055A0-CC45-0B22-C89F-D38DAF14F270}"/>
              </a:ext>
              <a:ext uri="{C183D7F6-B498-43B3-948B-1728B52AA6E4}">
                <adec:decorative xmlns:adec="http://schemas.microsoft.com/office/drawing/2017/decorative" val="1"/>
              </a:ext>
            </a:extLst>
          </p:cNvPr>
          <p:cNvSpPr>
            <a:spLocks noGrp="1" noChangeAspect="1"/>
          </p:cNvSpPr>
          <p:nvPr>
            <p:ph type="pic" sz="quarter" idx="24"/>
          </p:nvPr>
        </p:nvSpPr>
        <p:spPr>
          <a:xfrm>
            <a:off x="-382284" y="2463495"/>
            <a:ext cx="2252134" cy="2252134"/>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ar" sz="1200"/>
          </a:p>
        </p:txBody>
      </p:sp>
      <p:sp>
        <p:nvSpPr>
          <p:cNvPr id="17" name="Picture Placeholder 8">
            <a:extLst>
              <a:ext uri="{FF2B5EF4-FFF2-40B4-BE49-F238E27FC236}">
                <a16:creationId xmlns:a16="http://schemas.microsoft.com/office/drawing/2014/main" id="{1C97254A-38ED-04CB-DF15-BC1BE09D4DE1}"/>
              </a:ext>
              <a:ext uri="{C183D7F6-B498-43B3-948B-1728B52AA6E4}">
                <adec:decorative xmlns:adec="http://schemas.microsoft.com/office/drawing/2017/decorative" val="1"/>
              </a:ext>
            </a:extLst>
          </p:cNvPr>
          <p:cNvSpPr>
            <a:spLocks noGrp="1" noChangeAspect="1"/>
          </p:cNvSpPr>
          <p:nvPr>
            <p:ph type="pic" sz="quarter" idx="25"/>
          </p:nvPr>
        </p:nvSpPr>
        <p:spPr>
          <a:xfrm>
            <a:off x="2842348" y="131177"/>
            <a:ext cx="1609650" cy="1609650"/>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ar" sz="1200"/>
          </a:p>
        </p:txBody>
      </p:sp>
      <p:sp>
        <p:nvSpPr>
          <p:cNvPr id="4" name="Picture Placeholder 3">
            <a:extLst>
              <a:ext uri="{FF2B5EF4-FFF2-40B4-BE49-F238E27FC236}">
                <a16:creationId xmlns:a16="http://schemas.microsoft.com/office/drawing/2014/main" id="{4702B815-AE28-73EB-9F7E-8BB200795E1E}"/>
              </a:ext>
              <a:ext uri="{C183D7F6-B498-43B3-948B-1728B52AA6E4}">
                <adec:decorative xmlns:adec="http://schemas.microsoft.com/office/drawing/2017/decorative" val="1"/>
              </a:ext>
            </a:extLst>
          </p:cNvPr>
          <p:cNvSpPr>
            <a:spLocks noGrp="1" noChangeAspect="1"/>
          </p:cNvSpPr>
          <p:nvPr>
            <p:ph type="pic" sz="quarter" idx="26"/>
          </p:nvPr>
        </p:nvSpPr>
        <p:spPr>
          <a:xfrm flipH="1">
            <a:off x="273607" y="329659"/>
            <a:ext cx="2818553" cy="2760019"/>
          </a:xfrm>
          <a:custGeom>
            <a:avLst/>
            <a:gdLst>
              <a:gd name="connsiteX0" fmla="*/ 1406525 w 2813050"/>
              <a:gd name="connsiteY0" fmla="*/ 0 h 2795259"/>
              <a:gd name="connsiteX1" fmla="*/ 2813050 w 2813050"/>
              <a:gd name="connsiteY1" fmla="*/ 1406525 h 2795259"/>
              <a:gd name="connsiteX2" fmla="*/ 2643290 w 2813050"/>
              <a:gd name="connsiteY2" fmla="*/ 2076958 h 2795259"/>
              <a:gd name="connsiteX3" fmla="*/ 2621190 w 2813050"/>
              <a:gd name="connsiteY3" fmla="*/ 2113337 h 2795259"/>
              <a:gd name="connsiteX4" fmla="*/ 2557329 w 2813050"/>
              <a:gd name="connsiteY4" fmla="*/ 2097004 h 2795259"/>
              <a:gd name="connsiteX5" fmla="*/ 2310871 w 2813050"/>
              <a:gd name="connsiteY5" fmla="*/ 2072291 h 2795259"/>
              <a:gd name="connsiteX6" fmla="*/ 1235565 w 2813050"/>
              <a:gd name="connsiteY6" fmla="*/ 2708874 h 2795259"/>
              <a:gd name="connsiteX7" fmla="*/ 1193728 w 2813050"/>
              <a:gd name="connsiteY7" fmla="*/ 2795259 h 2795259"/>
              <a:gd name="connsiteX8" fmla="*/ 1123062 w 2813050"/>
              <a:gd name="connsiteY8" fmla="*/ 2784474 h 2795259"/>
              <a:gd name="connsiteX9" fmla="*/ 0 w 2813050"/>
              <a:gd name="connsiteY9" fmla="*/ 1406525 h 2795259"/>
              <a:gd name="connsiteX10" fmla="*/ 2864 w 2813050"/>
              <a:gd name="connsiteY10" fmla="*/ 1349817 h 2795259"/>
              <a:gd name="connsiteX11" fmla="*/ 75555 w 2813050"/>
              <a:gd name="connsiteY11" fmla="*/ 1309457 h 2795259"/>
              <a:gd name="connsiteX12" fmla="*/ 446248 w 2813050"/>
              <a:gd name="connsiteY12" fmla="*/ 596285 h 2795259"/>
              <a:gd name="connsiteX13" fmla="*/ 429167 w 2813050"/>
              <a:gd name="connsiteY13" fmla="*/ 422954 h 2795259"/>
              <a:gd name="connsiteX14" fmla="*/ 422833 w 2813050"/>
              <a:gd name="connsiteY14" fmla="*/ 402082 h 2795259"/>
              <a:gd name="connsiteX15" fmla="*/ 511845 w 2813050"/>
              <a:gd name="connsiteY15" fmla="*/ 321182 h 2795259"/>
              <a:gd name="connsiteX16" fmla="*/ 1406525 w 2813050"/>
              <a:gd name="connsiteY16" fmla="*/ 0 h 2795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3050" h="2795259">
                <a:moveTo>
                  <a:pt x="1406525" y="0"/>
                </a:moveTo>
                <a:cubicBezTo>
                  <a:pt x="2183327" y="0"/>
                  <a:pt x="2813050" y="629723"/>
                  <a:pt x="2813050" y="1406525"/>
                </a:cubicBezTo>
                <a:cubicBezTo>
                  <a:pt x="2813050" y="1649276"/>
                  <a:pt x="2751554" y="1877663"/>
                  <a:pt x="2643290" y="2076958"/>
                </a:cubicBezTo>
                <a:lnTo>
                  <a:pt x="2621190" y="2113337"/>
                </a:lnTo>
                <a:lnTo>
                  <a:pt x="2557329" y="2097004"/>
                </a:lnTo>
                <a:cubicBezTo>
                  <a:pt x="2477721" y="2080800"/>
                  <a:pt x="2395295" y="2072291"/>
                  <a:pt x="2310871" y="2072291"/>
                </a:cubicBezTo>
                <a:cubicBezTo>
                  <a:pt x="1846540" y="2072291"/>
                  <a:pt x="1442651" y="2329696"/>
                  <a:pt x="1235565" y="2708874"/>
                </a:cubicBezTo>
                <a:lnTo>
                  <a:pt x="1193728" y="2795259"/>
                </a:lnTo>
                <a:lnTo>
                  <a:pt x="1123062" y="2784474"/>
                </a:lnTo>
                <a:cubicBezTo>
                  <a:pt x="482132" y="2653321"/>
                  <a:pt x="0" y="2086227"/>
                  <a:pt x="0" y="1406525"/>
                </a:cubicBezTo>
                <a:lnTo>
                  <a:pt x="2864" y="1349817"/>
                </a:lnTo>
                <a:lnTo>
                  <a:pt x="75555" y="1309457"/>
                </a:lnTo>
                <a:cubicBezTo>
                  <a:pt x="299205" y="1154899"/>
                  <a:pt x="446248" y="893158"/>
                  <a:pt x="446248" y="596285"/>
                </a:cubicBezTo>
                <a:cubicBezTo>
                  <a:pt x="446248" y="536911"/>
                  <a:pt x="440367" y="478941"/>
                  <a:pt x="429167" y="422954"/>
                </a:cubicBezTo>
                <a:lnTo>
                  <a:pt x="422833" y="402082"/>
                </a:lnTo>
                <a:lnTo>
                  <a:pt x="511845" y="321182"/>
                </a:lnTo>
                <a:cubicBezTo>
                  <a:pt x="754975" y="120533"/>
                  <a:pt x="1066674" y="0"/>
                  <a:pt x="1406525" y="0"/>
                </a:cubicBezTo>
                <a:close/>
              </a:path>
            </a:pathLst>
          </a:custGeom>
          <a:pattFill prst="lgCheck">
            <a:fgClr>
              <a:schemeClr val="bg1">
                <a:lumMod val="95000"/>
              </a:schemeClr>
            </a:fgClr>
            <a:bgClr>
              <a:schemeClr val="bg1"/>
            </a:bgClr>
          </a:pattFill>
          <a:ln>
            <a:noFill/>
          </a:ln>
        </p:spPr>
        <p:txBody>
          <a:bodyPr wrap="square" anchor="ctr">
            <a:noAutofit/>
          </a:bodyPr>
          <a:lstStyle>
            <a:lvl1pPr marL="0" indent="0" algn="ctr">
              <a:buNone/>
              <a:defRPr sz="2000"/>
            </a:lvl1pPr>
          </a:lstStyle>
          <a:p>
            <a:endParaRPr lang="ar"/>
          </a:p>
        </p:txBody>
      </p:sp>
      <p:pic>
        <p:nvPicPr>
          <p:cNvPr id="7" name="Picture 6">
            <a:extLst>
              <a:ext uri="{FF2B5EF4-FFF2-40B4-BE49-F238E27FC236}">
                <a16:creationId xmlns:a16="http://schemas.microsoft.com/office/drawing/2014/main" id="{DEFB377E-D29E-BB58-82E1-25306C9358B4}"/>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flipV="1">
            <a:off x="-182802" y="8247282"/>
            <a:ext cx="8366603" cy="45719"/>
          </a:xfrm>
          <a:prstGeom prst="rect">
            <a:avLst/>
          </a:prstGeom>
        </p:spPr>
      </p:pic>
    </p:spTree>
    <p:extLst>
      <p:ext uri="{BB962C8B-B14F-4D97-AF65-F5344CB8AC3E}">
        <p14:creationId xmlns:p14="http://schemas.microsoft.com/office/powerpoint/2010/main" val="723283095"/>
      </p:ext>
    </p:extLst>
  </p:cSld>
  <p:clrMapOvr>
    <a:masterClrMapping/>
  </p:clrMapOvr>
</p:sld>
</file>

<file path=ppt/theme/theme1.xml><?xml version="1.0" encoding="utf-8"?>
<a:theme xmlns:a="http://schemas.openxmlformats.org/drawingml/2006/main" name="Office Theme">
  <a:themeElements>
    <a:clrScheme name="CDCF Year 2 1">
      <a:dk1>
        <a:srgbClr val="000000"/>
      </a:dk1>
      <a:lt1>
        <a:srgbClr val="FFFFFF"/>
      </a:lt1>
      <a:dk2>
        <a:srgbClr val="412113"/>
      </a:dk2>
      <a:lt2>
        <a:srgbClr val="F3A80E"/>
      </a:lt2>
      <a:accent1>
        <a:srgbClr val="CF4214"/>
      </a:accent1>
      <a:accent2>
        <a:srgbClr val="A46232"/>
      </a:accent2>
      <a:accent3>
        <a:srgbClr val="A07355"/>
      </a:accent3>
      <a:accent4>
        <a:srgbClr val="E4CB9A"/>
      </a:accent4>
      <a:accent5>
        <a:srgbClr val="F3A80E"/>
      </a:accent5>
      <a:accent6>
        <a:srgbClr val="412113"/>
      </a:accent6>
      <a:hlink>
        <a:srgbClr val="000000"/>
      </a:hlink>
      <a:folHlink>
        <a:srgbClr val="41201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D14B21-B3B1-A848-A49B-EB4D9C7A7E7B}" vid="{054B2FD5-85D2-074B-85C6-C3A517BB7E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3fb875a-8af9-4255-b008-0995492d31cd" xsi:nil="true"/>
    <lcf76f155ced4ddcb4097134ff3c332f xmlns="eb9ed168-19c8-4633-a1ec-ec6df6c71bf0">
      <Terms xmlns="http://schemas.microsoft.com/office/infopath/2007/PartnerControls"/>
    </lcf76f155ced4ddcb4097134ff3c332f>
    <LastModified xmlns="eb9ed168-19c8-4633-a1ec-ec6df6c71bf0">2025-04-30T21:31:33+00:00</LastModified>
    <OriginallyCreated xmlns="eb9ed168-19c8-4633-a1ec-ec6df6c71bf0" xsi:nil="true"/>
    <ProgramArea xmlns="eb9ed168-19c8-4633-a1ec-ec6df6c71bf0" xsi:nil="true"/>
    <Status xmlns="eb9ed168-19c8-4633-a1ec-ec6df6c71bf0">DRAFT</Status>
    <UnsubscribeRate xmlns="eb9ed168-19c8-4633-a1ec-ec6df6c71bf0" xsi:nil="true"/>
    <TaxKeywordTaxHTField xmlns="2cbf940b-6aba-4986-a9fb-a77064a2dcb6">
      <Terms xmlns="http://schemas.microsoft.com/office/infopath/2007/PartnerControls"/>
    </TaxKeywordTaxHTField>
    <ItemID xmlns="eb9ed168-19c8-4633-a1ec-ec6df6c71bf0" xsi:nil="true"/>
    <Region xmlns="eb9ed168-19c8-4633-a1ec-ec6df6c71bf0" xsi:nil="true"/>
    <ztdy xmlns="eb9ed168-19c8-4633-a1ec-ec6df6c71bf0" xsi:nil="true"/>
    <Type2 xmlns="eb9ed168-19c8-4633-a1ec-ec6df6c71bf0" xsi:nil="true"/>
    <OpenRate xmlns="eb9ed168-19c8-4633-a1ec-ec6df6c71bf0" xsi:nil="true"/>
    <ClicktoOpenRate xmlns="eb9ed168-19c8-4633-a1ec-ec6df6c71bf0" xsi:nil="true"/>
    <FileType xmlns="eb9ed168-19c8-4633-a1ec-ec6df6c71bf0" xsi:nil="true"/>
    <EmailsSent xmlns="eb9ed168-19c8-4633-a1ec-ec6df6c71bf0" xsi:nil="true"/>
    <lf72238c114b404fb1a75ce5a3e1294c xmlns="eb9ed168-19c8-4633-a1ec-ec6df6c71bf0">
      <Terms xmlns="http://schemas.microsoft.com/office/infopath/2007/PartnerControls"/>
    </lf72238c114b404fb1a75ce5a3e1294c>
    <DocumentType xmlns="eb9ed168-19c8-4633-a1ec-ec6df6c71bf0" xsi:nil="true"/>
    <_dlc_DocId xmlns="2cbf940b-6aba-4986-a9fb-a77064a2dcb6">6N43MEY3ZP3S-407578889-42325</_dlc_DocId>
    <_dlc_DocIdUrl xmlns="2cbf940b-6aba-4986-a9fb-a77064a2dcb6">
      <Url>https://usdagcc.sharepoint.com/sites/FNS-OPS-CommsD/_layouts/15/DocIdRedir.aspx?ID=6N43MEY3ZP3S-407578889-42325</Url>
      <Description>6N43MEY3ZP3S-407578889-42325</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EA5F15B49BBD46BAD24569EAF4F923" ma:contentTypeVersion="38" ma:contentTypeDescription="Create a new document." ma:contentTypeScope="" ma:versionID="5ff3c6d95fa2e7171dc62cc4efd5a51f">
  <xsd:schema xmlns:xsd="http://www.w3.org/2001/XMLSchema" xmlns:xs="http://www.w3.org/2001/XMLSchema" xmlns:p="http://schemas.microsoft.com/office/2006/metadata/properties" xmlns:ns2="eb9ed168-19c8-4633-a1ec-ec6df6c71bf0" xmlns:ns3="2cbf940b-6aba-4986-a9fb-a77064a2dcb6" xmlns:ns4="73fb875a-8af9-4255-b008-0995492d31cd" targetNamespace="http://schemas.microsoft.com/office/2006/metadata/properties" ma:root="true" ma:fieldsID="9dc678e94515cd8d8f9fb1eadbf41bef" ns2:_="" ns3:_="" ns4:_="">
    <xsd:import namespace="eb9ed168-19c8-4633-a1ec-ec6df6c71bf0"/>
    <xsd:import namespace="2cbf940b-6aba-4986-a9fb-a77064a2dcb6"/>
    <xsd:import namespace="73fb875a-8af9-4255-b008-0995492d31cd"/>
    <xsd:element name="properties">
      <xsd:complexType>
        <xsd:sequence>
          <xsd:element name="documentManagement">
            <xsd:complexType>
              <xsd:all>
                <xsd:element ref="ns2:Status" minOccurs="0"/>
                <xsd:element ref="ns2:DocumentType"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EmailsSent" minOccurs="0"/>
                <xsd:element ref="ns2:OpenRate" minOccurs="0"/>
                <xsd:element ref="ns2:ClicktoOpenRate" minOccurs="0"/>
                <xsd:element ref="ns2:UnsubscribeRate" minOccurs="0"/>
                <xsd:element ref="ns2:Region" minOccurs="0"/>
                <xsd:element ref="ns2:OriginallyCreated" minOccurs="0"/>
                <xsd:element ref="ns2:ztdy" minOccurs="0"/>
                <xsd:element ref="ns2:ItemID" minOccurs="0"/>
                <xsd:element ref="ns2:LastModified" minOccurs="0"/>
                <xsd:element ref="ns2:Type2" minOccurs="0"/>
                <xsd:element ref="ns2:MediaLengthInSeconds" minOccurs="0"/>
                <xsd:element ref="ns3:_dlc_DocId" minOccurs="0"/>
                <xsd:element ref="ns3:_dlc_DocIdUrl" minOccurs="0"/>
                <xsd:element ref="ns3:_dlc_DocIdPersistId" minOccurs="0"/>
                <xsd:element ref="ns2:FileType" minOccurs="0"/>
                <xsd:element ref="ns2:ProgramArea" minOccurs="0"/>
                <xsd:element ref="ns2:lcf76f155ced4ddcb4097134ff3c332f" minOccurs="0"/>
                <xsd:element ref="ns4:TaxCatchAll" minOccurs="0"/>
                <xsd:element ref="ns2:MediaServiceObjectDetectorVersions" minOccurs="0"/>
                <xsd:element ref="ns2:MediaServiceSearchProperties" minOccurs="0"/>
                <xsd:element ref="ns3:TaxKeywordTaxHTField" minOccurs="0"/>
                <xsd:element ref="ns2:lf72238c114b404fb1a75ce5a3e1294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9ed168-19c8-4633-a1ec-ec6df6c71bf0" elementFormDefault="qualified">
    <xsd:import namespace="http://schemas.microsoft.com/office/2006/documentManagement/types"/>
    <xsd:import namespace="http://schemas.microsoft.com/office/infopath/2007/PartnerControls"/>
    <xsd:element name="Status" ma:index="2" nillable="true" ma:displayName="Status" ma:default="DRAFT" ma:format="Dropdown" ma:internalName="Status">
      <xsd:simpleType>
        <xsd:union memberTypes="dms:Text">
          <xsd:simpleType>
            <xsd:restriction base="dms:Choice">
              <xsd:enumeration value="FINAL"/>
              <xsd:enumeration value="DRAFT"/>
              <xsd:enumeration value="WITHDRAWN"/>
              <xsd:enumeration value="Ready for Review"/>
            </xsd:restriction>
          </xsd:simpleType>
        </xsd:union>
      </xsd:simpleType>
    </xsd:element>
    <xsd:element name="DocumentType" ma:index="3" nillable="true" ma:displayName="Document Type" ma:format="Dropdown" ma:internalName="DocumentType">
      <xsd:simpleType>
        <xsd:union memberTypes="dms:Text">
          <xsd:simpleType>
            <xsd:restriction base="dms:Choice">
              <xsd:enumeration value="Speech"/>
              <xsd:enumeration value="Interview Briefing"/>
              <xsd:enumeration value="Resource"/>
              <xsd:enumeration value="Procedural"/>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hidden="true"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hidden="true" ma:internalName="MediaServiceLocation" ma:readOnly="true">
      <xsd:simpleType>
        <xsd:restriction base="dms:Text"/>
      </xsd:simpleType>
    </xsd:element>
    <xsd:element name="MediaServiceOCR" ma:index="18" nillable="true" ma:displayName="Extracted Text" ma:hidden="true" ma:internalName="MediaServiceOCR" ma:readOnly="true">
      <xsd:simpleType>
        <xsd:restriction base="dms:Note"/>
      </xsd:simpleType>
    </xsd:element>
    <xsd:element name="EmailsSent" ma:index="20" nillable="true" ma:displayName="Emails Sent" ma:decimals="0" ma:format="Dropdown" ma:internalName="EmailsSent" ma:percentage="FALSE">
      <xsd:simpleType>
        <xsd:restriction base="dms:Number"/>
      </xsd:simpleType>
    </xsd:element>
    <xsd:element name="OpenRate" ma:index="21" nillable="true" ma:displayName="Open Rate" ma:format="Dropdown" ma:internalName="OpenRate" ma:percentage="TRUE">
      <xsd:simpleType>
        <xsd:restriction base="dms:Number"/>
      </xsd:simpleType>
    </xsd:element>
    <xsd:element name="ClicktoOpenRate" ma:index="22" nillable="true" ma:displayName="Click to Open Rate" ma:format="Dropdown" ma:internalName="ClicktoOpenRate" ma:percentage="TRUE">
      <xsd:simpleType>
        <xsd:restriction base="dms:Number"/>
      </xsd:simpleType>
    </xsd:element>
    <xsd:element name="UnsubscribeRate" ma:index="23" nillable="true" ma:displayName="Unsubscribe Rate" ma:format="Dropdown" ma:internalName="UnsubscribeRate" ma:percentage="TRUE">
      <xsd:simpleType>
        <xsd:restriction base="dms:Number"/>
      </xsd:simpleType>
    </xsd:element>
    <xsd:element name="Region" ma:index="24" nillable="true" ma:displayName="Region" ma:format="Dropdown" ma:internalName="Region">
      <xsd:simpleType>
        <xsd:restriction base="dms:Text">
          <xsd:maxLength value="255"/>
        </xsd:restriction>
      </xsd:simpleType>
    </xsd:element>
    <xsd:element name="OriginallyCreated" ma:index="25" nillable="true" ma:displayName="Originally Created" ma:format="DateOnly" ma:internalName="OriginallyCreated">
      <xsd:simpleType>
        <xsd:restriction base="dms:DateTime"/>
      </xsd:simpleType>
    </xsd:element>
    <xsd:element name="ztdy" ma:index="26" nillable="true" ma:displayName="Last Updated" ma:internalName="ztdy">
      <xsd:simpleType>
        <xsd:restriction base="dms:DateTime"/>
      </xsd:simpleType>
    </xsd:element>
    <xsd:element name="ItemID" ma:index="27" nillable="true" ma:displayName="ItemID" ma:decimals="0" ma:description="This column matches documents saved on SharePoint to their associated record in COMPASS" ma:format="Dropdown" ma:internalName="ItemID" ma:percentage="FALSE">
      <xsd:simpleType>
        <xsd:restriction base="dms:Number"/>
      </xsd:simpleType>
    </xsd:element>
    <xsd:element name="LastModified" ma:index="28" nillable="true" ma:displayName="Last Modified" ma:default="[today]" ma:format="DateTime" ma:internalName="LastModified">
      <xsd:simpleType>
        <xsd:restriction base="dms:DateTime"/>
      </xsd:simpleType>
    </xsd:element>
    <xsd:element name="Type2" ma:index="29" nillable="true" ma:displayName="Type 2" ma:description="Type of briefing" ma:format="Dropdown" ma:internalName="Type2">
      <xsd:simpleType>
        <xsd:union memberTypes="dms:Text">
          <xsd:simpleType>
            <xsd:restriction base="dms:Choice">
              <xsd:enumeration value="Interview"/>
              <xsd:enumeration value="Speech"/>
              <xsd:enumeration value="Talking Points"/>
            </xsd:restriction>
          </xsd:simpleType>
        </xsd:union>
      </xsd:simpleType>
    </xsd:element>
    <xsd:element name="MediaLengthInSeconds" ma:index="30" nillable="true" ma:displayName="MediaLengthInSeconds" ma:hidden="true" ma:internalName="MediaLengthInSeconds" ma:readOnly="true">
      <xsd:simpleType>
        <xsd:restriction base="dms:Unknown"/>
      </xsd:simpleType>
    </xsd:element>
    <xsd:element name="FileType" ma:index="34" nillable="true" ma:displayName="File Type" ma:format="Dropdown" ma:internalName="FileType">
      <xsd:simpleType>
        <xsd:restriction base="dms:Choice">
          <xsd:enumeration value="Communications Plan"/>
          <xsd:enumeration value="Press Release"/>
          <xsd:enumeration value="Blog"/>
          <xsd:enumeration value="Social Media Content"/>
          <xsd:enumeration value="Talking Points"/>
          <xsd:enumeration value="Questions and Answers"/>
          <xsd:enumeration value="Source Material"/>
          <xsd:enumeration value="Infographic"/>
          <xsd:enumeration value="Background"/>
        </xsd:restriction>
      </xsd:simpleType>
    </xsd:element>
    <xsd:element name="ProgramArea" ma:index="35" nillable="true" ma:displayName="Program Area" ma:format="Dropdown" ma:internalName="ProgramArea">
      <xsd:simpleType>
        <xsd:restriction base="dms:Choice">
          <xsd:enumeration value="SNAP"/>
          <xsd:enumeration value="CN"/>
          <xsd:enumeration value="CNPP"/>
          <xsd:enumeration value="SNAS"/>
          <xsd:enumeration value="Agency"/>
          <xsd:enumeration value="Mission Area"/>
          <xsd:enumeration value="Department"/>
        </xsd:restriction>
      </xsd:simpleType>
    </xsd:element>
    <xsd:element name="lcf76f155ced4ddcb4097134ff3c332f" ma:index="37" nillable="true" ma:taxonomy="true" ma:internalName="lcf76f155ced4ddcb4097134ff3c332f" ma:taxonomyFieldName="MediaServiceImageTags" ma:displayName="Image Tags" ma:readOnly="false" ma:fieldId="{5cf76f15-5ced-4ddc-b409-7134ff3c332f}" ma:taxonomyMulti="true" ma:sspId="8ff62593-b918-4deb-ac08-0d74ac0cc7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9" nillable="true" ma:displayName="MediaServiceObjectDetectorVersions" ma:hidden="true" ma:indexed="true" ma:internalName="MediaServiceObjectDetectorVersions" ma:readOnly="true">
      <xsd:simpleType>
        <xsd:restriction base="dms:Text"/>
      </xsd:simpleType>
    </xsd:element>
    <xsd:element name="MediaServiceSearchProperties" ma:index="40" nillable="true" ma:displayName="MediaServiceSearchProperties" ma:hidden="true" ma:internalName="MediaServiceSearchProperties" ma:readOnly="true">
      <xsd:simpleType>
        <xsd:restriction base="dms:Note"/>
      </xsd:simpleType>
    </xsd:element>
    <xsd:element name="lf72238c114b404fb1a75ce5a3e1294c" ma:index="44" nillable="true" ma:taxonomy="true" ma:internalName="lf72238c114b404fb1a75ce5a3e1294c" ma:taxonomyFieldName="Portfolio" ma:displayName="Portfolio" ma:default="" ma:fieldId="{5f72238c-114b-404f-b1a7-5ce5a3e1294c}" ma:sspId="8ff62593-b918-4deb-ac08-0d74ac0cc7e6" ma:termSetId="db8b019d-5474-42da-9c3a-c726b894899f"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cbf940b-6aba-4986-a9fb-a77064a2dcb6" elementFormDefault="qualified">
    <xsd:import namespace="http://schemas.microsoft.com/office/2006/documentManagement/types"/>
    <xsd:import namespace="http://schemas.microsoft.com/office/infopath/2007/PartnerControls"/>
    <xsd:element name="SharedWithUsers" ma:index="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hidden="true" ma:internalName="SharedWithDetails" ma:readOnly="true">
      <xsd:simpleType>
        <xsd:restriction base="dms:Note"/>
      </xsd:simpleType>
    </xsd:element>
    <xsd:element name="_dlc_DocId" ma:index="31" nillable="true" ma:displayName="Document ID Value" ma:description="The value of the document ID assigned to this item." ma:indexed="true" ma:internalName="_dlc_DocId" ma:readOnly="true">
      <xsd:simpleType>
        <xsd:restriction base="dms:Text"/>
      </xsd:simpleType>
    </xsd:element>
    <xsd:element name="_dlc_DocIdUrl" ma:index="3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3" nillable="true" ma:displayName="Persist ID" ma:description="Keep ID on add." ma:hidden="true" ma:internalName="_dlc_DocIdPersistId" ma:readOnly="true">
      <xsd:simpleType>
        <xsd:restriction base="dms:Boolean"/>
      </xsd:simpleType>
    </xsd:element>
    <xsd:element name="TaxKeywordTaxHTField" ma:index="42" nillable="true" ma:taxonomy="true" ma:internalName="TaxKeywordTaxHTField" ma:taxonomyFieldName="TaxKeyword" ma:displayName="Enterprise Keywords" ma:readOnly="false" ma:fieldId="{23f27201-bee3-471e-b2e7-b64fd8b7ca38}" ma:taxonomyMulti="true" ma:sspId="8ff62593-b918-4deb-ac08-0d74ac0cc7e6"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fb875a-8af9-4255-b008-0995492d31cd" elementFormDefault="qualified">
    <xsd:import namespace="http://schemas.microsoft.com/office/2006/documentManagement/types"/>
    <xsd:import namespace="http://schemas.microsoft.com/office/infopath/2007/PartnerControls"/>
    <xsd:element name="TaxCatchAll" ma:index="38" nillable="true" ma:displayName="Taxonomy Catch All Column" ma:hidden="true" ma:list="{d976d5e6-56e2-4da2-a596-10eabbc312ed}" ma:internalName="TaxCatchAll" ma:showField="CatchAllData" ma:web="2cbf940b-6aba-4986-a9fb-a77064a2dc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825ADCB-48CE-4EAC-B76F-30F11ED94175}">
  <ds:schemaRefs>
    <ds:schemaRef ds:uri="98a26b81-0323-4ee7-a678-12700234d145"/>
    <ds:schemaRef ds:uri="f720b77b-acc1-431f-a0e0-abbb3425c4d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A0651B5-DC6E-4277-AF16-D1B78E0B35F5}">
  <ds:schemaRefs>
    <ds:schemaRef ds:uri="http://schemas.microsoft.com/sharepoint/v3/contenttype/forms"/>
  </ds:schemaRefs>
</ds:datastoreItem>
</file>

<file path=customXml/itemProps3.xml><?xml version="1.0" encoding="utf-8"?>
<ds:datastoreItem xmlns:ds="http://schemas.openxmlformats.org/officeDocument/2006/customXml" ds:itemID="{549201BC-12C2-4710-AE7F-14E384DACD2E}"/>
</file>

<file path=customXml/itemProps4.xml><?xml version="1.0" encoding="utf-8"?>
<ds:datastoreItem xmlns:ds="http://schemas.openxmlformats.org/officeDocument/2006/customXml" ds:itemID="{1AB98E72-E13B-4858-9558-46DBAD038F57}"/>
</file>

<file path=docProps/app.xml><?xml version="1.0" encoding="utf-8"?>
<Properties xmlns="http://schemas.openxmlformats.org/officeDocument/2006/extended-properties" xmlns:vt="http://schemas.openxmlformats.org/officeDocument/2006/docPropsVTypes">
  <Template>Office Theme</Template>
  <TotalTime>13</TotalTime>
  <Words>175</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ارسم البسمة على وجوه الأطفال من خلال برامج SUN!</dc:title>
  <dc:subject/>
  <dc:creator>USDA</dc:creator>
  <cp:keywords/>
  <dc:description/>
  <cp:lastModifiedBy>Veronica Meusel</cp:lastModifiedBy>
  <cp:revision>9</cp:revision>
  <dcterms:created xsi:type="dcterms:W3CDTF">2024-04-02T13:38:55Z</dcterms:created>
  <dcterms:modified xsi:type="dcterms:W3CDTF">2025-04-30T18:23:41Z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0x01010032EA5F15B49BBD46BAD24569EAF4F923</vt:lpwstr>
  </property>
  <property fmtid="{D5CDD505-2E9C-101B-9397-08002B2CF9AE}" pid="3" name="MediaServiceImageTags">
    <vt:lpwstr/>
  </property>
  <property fmtid="{D5CDD505-2E9C-101B-9397-08002B2CF9AE}" pid="4" name="_dlc_DocIdItemGuid">
    <vt:lpwstr>df6ff26c-297f-4bfa-ac7d-17b9675dfb98</vt:lpwstr>
  </property>
</Properties>
</file>