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6"/>
  </p:notesMasterIdLst>
  <p:sldIdLst>
    <p:sldId id="261" r:id="rId5"/>
  </p:sldIdLst>
  <p:sldSz cx="8001000" cy="10287000"/>
  <p:notesSz cx="6858000" cy="9144000"/>
  <p:defaultTextStyle>
    <a:defPPr>
      <a:defRPr lang="en-US"/>
    </a:defPPr>
    <a:lvl1pPr marL="0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1pPr>
    <a:lvl2pPr marL="468904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2pPr>
    <a:lvl3pPr marL="937809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3pPr>
    <a:lvl4pPr marL="1406713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4pPr>
    <a:lvl5pPr marL="1875617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5pPr>
    <a:lvl6pPr marL="2344522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6pPr>
    <a:lvl7pPr marL="2813426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7pPr>
    <a:lvl8pPr marL="3282330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8pPr>
    <a:lvl9pPr marL="3751235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FB5B8A-AC49-BED2-4B04-48330E72B2FD}" name="Evan Burnett" initials="EB" userId="S::eburnett@cmrignite.com::e7ddc957-da61-42ca-9888-6105684849d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BF3E"/>
    <a:srgbClr val="F68720"/>
    <a:srgbClr val="0EB8C1"/>
    <a:srgbClr val="00A4A4"/>
    <a:srgbClr val="E67525"/>
    <a:srgbClr val="7A9F3E"/>
    <a:srgbClr val="91BE3E"/>
    <a:srgbClr val="F58621"/>
    <a:srgbClr val="02B7C0"/>
    <a:srgbClr val="E98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D814BB-1E72-F64E-AD38-6FC5B90BC262}" v="1" dt="2025-04-04T18:51:32.4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78" d="100"/>
          <a:sy n="78" d="100"/>
        </p:scale>
        <p:origin x="16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ji Yang" userId="4e6a9ab4-4bf5-4d72-838b-d3789445bf9a" providerId="ADAL" clId="{13C47187-0046-C248-BEDD-EB5713E8405D}"/>
    <pc:docChg chg="undo custSel addSld delSld modSld modMainMaster modNotesMaster">
      <pc:chgData name="Chaji Yang" userId="4e6a9ab4-4bf5-4d72-838b-d3789445bf9a" providerId="ADAL" clId="{13C47187-0046-C248-BEDD-EB5713E8405D}" dt="2024-05-10T19:07:48.445" v="779" actId="962"/>
      <pc:docMkLst>
        <pc:docMk/>
      </pc:docMkLst>
      <pc:sldChg chg="add del">
        <pc:chgData name="Chaji Yang" userId="4e6a9ab4-4bf5-4d72-838b-d3789445bf9a" providerId="ADAL" clId="{13C47187-0046-C248-BEDD-EB5713E8405D}" dt="2024-05-10T17:39:24.335" v="290" actId="2696"/>
        <pc:sldMkLst>
          <pc:docMk/>
          <pc:sldMk cId="280423647" sldId="262"/>
        </pc:sldMkLst>
      </pc:sldChg>
      <pc:sldChg chg="add del">
        <pc:chgData name="Chaji Yang" userId="4e6a9ab4-4bf5-4d72-838b-d3789445bf9a" providerId="ADAL" clId="{13C47187-0046-C248-BEDD-EB5713E8405D}" dt="2024-05-10T17:30:01.511" v="226" actId="2696"/>
        <pc:sldMkLst>
          <pc:docMk/>
          <pc:sldMk cId="2563031035" sldId="262"/>
        </pc:sldMkLst>
      </pc:sldChg>
      <pc:sldChg chg="add del">
        <pc:chgData name="Chaji Yang" userId="4e6a9ab4-4bf5-4d72-838b-d3789445bf9a" providerId="ADAL" clId="{13C47187-0046-C248-BEDD-EB5713E8405D}" dt="2024-05-10T17:21:45.679" v="142" actId="2696"/>
        <pc:sldMkLst>
          <pc:docMk/>
          <pc:sldMk cId="3377663688" sldId="262"/>
        </pc:sldMkLst>
      </pc:sldChg>
      <pc:sldChg chg="add del">
        <pc:chgData name="Chaji Yang" userId="4e6a9ab4-4bf5-4d72-838b-d3789445bf9a" providerId="ADAL" clId="{13C47187-0046-C248-BEDD-EB5713E8405D}" dt="2024-05-10T17:26:19.456" v="188" actId="2696"/>
        <pc:sldMkLst>
          <pc:docMk/>
          <pc:sldMk cId="3564044960" sldId="262"/>
        </pc:sldMkLst>
      </pc:sldChg>
      <pc:sldChg chg="add del">
        <pc:chgData name="Chaji Yang" userId="4e6a9ab4-4bf5-4d72-838b-d3789445bf9a" providerId="ADAL" clId="{13C47187-0046-C248-BEDD-EB5713E8405D}" dt="2024-05-10T17:19:16.305" v="116" actId="2696"/>
        <pc:sldMkLst>
          <pc:docMk/>
          <pc:sldMk cId="3570429614" sldId="262"/>
        </pc:sldMkLst>
      </pc:sldChg>
      <pc:sldMasterChg chg="addSp delSp modSp mod modSldLayout">
        <pc:chgData name="Chaji Yang" userId="4e6a9ab4-4bf5-4d72-838b-d3789445bf9a" providerId="ADAL" clId="{13C47187-0046-C248-BEDD-EB5713E8405D}" dt="2024-05-10T19:07:48.445" v="779" actId="962"/>
        <pc:sldMasterMkLst>
          <pc:docMk/>
          <pc:sldMasterMk cId="4140400327" sldId="2147483660"/>
        </pc:sldMasterMkLst>
        <pc:sldLayoutChg chg="addSp delSp modSp mod">
          <pc:chgData name="Chaji Yang" userId="4e6a9ab4-4bf5-4d72-838b-d3789445bf9a" providerId="ADAL" clId="{13C47187-0046-C248-BEDD-EB5713E8405D}" dt="2024-05-10T19:07:48.445" v="779" actId="962"/>
          <pc:sldLayoutMkLst>
            <pc:docMk/>
            <pc:sldMasterMk cId="4140400327" sldId="2147483660"/>
            <pc:sldLayoutMk cId="915216413" sldId="2147483671"/>
          </pc:sldLayoutMkLst>
        </pc:sldLayoutChg>
      </pc:sldMasterChg>
      <pc:sldMasterChg chg="modSp modSldLayout">
        <pc:chgData name="Chaji Yang" userId="4e6a9ab4-4bf5-4d72-838b-d3789445bf9a" providerId="ADAL" clId="{13C47187-0046-C248-BEDD-EB5713E8405D}" dt="2024-05-09T22:26:42.367" v="46" actId="735"/>
        <pc:sldMasterMkLst>
          <pc:docMk/>
          <pc:sldMasterMk cId="4140400327" sldId="2147483672"/>
        </pc:sldMasterMkLst>
        <pc:sldLayoutChg chg="addSp modSp mod">
          <pc:chgData name="Chaji Yang" userId="4e6a9ab4-4bf5-4d72-838b-d3789445bf9a" providerId="ADAL" clId="{13C47187-0046-C248-BEDD-EB5713E8405D}" dt="2024-05-09T22:24:28.227" v="45" actId="1076"/>
          <pc:sldLayoutMkLst>
            <pc:docMk/>
            <pc:sldMasterMk cId="4140400327" sldId="2147483660"/>
            <pc:sldLayoutMk cId="915216413" sldId="2147483671"/>
          </pc:sldLayoutMkLst>
        </pc:sldLayoutChg>
      </pc:sldMasterChg>
    </pc:docChg>
  </pc:docChgLst>
  <pc:docChgLst>
    <pc:chgData name="Chaji Yang" userId="4e6a9ab4-4bf5-4d72-838b-d3789445bf9a" providerId="ADAL" clId="{AD0992E5-391F-354A-9939-5FA4253DBB24}"/>
    <pc:docChg chg="undo custSel modSld modMainMaster">
      <pc:chgData name="Chaji Yang" userId="4e6a9ab4-4bf5-4d72-838b-d3789445bf9a" providerId="ADAL" clId="{AD0992E5-391F-354A-9939-5FA4253DBB24}" dt="2024-05-31T18:54:06.880" v="254" actId="115"/>
      <pc:docMkLst>
        <pc:docMk/>
      </pc:docMkLst>
      <pc:sldMasterChg chg="modSldLayout">
        <pc:chgData name="Chaji Yang" userId="4e6a9ab4-4bf5-4d72-838b-d3789445bf9a" providerId="ADAL" clId="{AD0992E5-391F-354A-9939-5FA4253DBB24}" dt="2024-05-31T13:44:40.480" v="41" actId="478"/>
        <pc:sldMasterMkLst>
          <pc:docMk/>
          <pc:sldMasterMk cId="4140400327" sldId="2147483660"/>
        </pc:sldMasterMkLst>
      </pc:sldMasterChg>
    </pc:docChg>
  </pc:docChgLst>
  <pc:docChgLst>
    <pc:chgData name="Woojung Hwang" userId="2f48344a-4cb6-44e2-85e0-9b0e9e1067a5" providerId="ADAL" clId="{1BA1B75F-D012-4346-9A2A-5C2AF2A08F6E}"/>
    <pc:docChg chg="undo custSel modSld modMainMaster">
      <pc:chgData name="Woojung Hwang" userId="2f48344a-4cb6-44e2-85e0-9b0e9e1067a5" providerId="ADAL" clId="{1BA1B75F-D012-4346-9A2A-5C2AF2A08F6E}" dt="2024-05-29T13:27:51.353" v="166" actId="20577"/>
      <pc:docMkLst>
        <pc:docMk/>
      </pc:docMkLst>
      <pc:sldMasterChg chg="modSldLayout">
        <pc:chgData name="Woojung Hwang" userId="2f48344a-4cb6-44e2-85e0-9b0e9e1067a5" providerId="ADAL" clId="{1BA1B75F-D012-4346-9A2A-5C2AF2A08F6E}" dt="2024-05-29T13:25:52.226" v="118" actId="1076"/>
        <pc:sldMasterMkLst>
          <pc:docMk/>
          <pc:sldMasterMk cId="4140400327" sldId="2147483660"/>
        </pc:sldMasterMkLst>
        <pc:sldLayoutChg chg="addSp delSp modSp mod">
          <pc:chgData name="Woojung Hwang" userId="2f48344a-4cb6-44e2-85e0-9b0e9e1067a5" providerId="ADAL" clId="{1BA1B75F-D012-4346-9A2A-5C2AF2A08F6E}" dt="2024-05-29T13:25:52.226" v="118" actId="1076"/>
          <pc:sldLayoutMkLst>
            <pc:docMk/>
            <pc:sldMasterMk cId="4140400327" sldId="2147483660"/>
            <pc:sldLayoutMk cId="915216413" sldId="2147483671"/>
          </pc:sldLayoutMkLst>
        </pc:sldLayoutChg>
      </pc:sldMasterChg>
    </pc:docChg>
  </pc:docChgLst>
  <pc:docChgLst>
    <pc:chgData name="Cynthia Kim" userId="S::ckim@cmrignite.com::15d465f6-7e67-4a11-a213-d47d2463bf9e" providerId="AD" clId="Web-{847918D2-8F92-C811-600A-CAB691006A28}"/>
    <pc:docChg chg="">
      <pc:chgData name="Cynthia Kim" userId="S::ckim@cmrignite.com::15d465f6-7e67-4a11-a213-d47d2463bf9e" providerId="AD" clId="Web-{847918D2-8F92-C811-600A-CAB691006A28}" dt="2024-05-30T20:18:12.098" v="1"/>
      <pc:docMkLst>
        <pc:docMk/>
      </pc:docMkLst>
      <pc:sldChg chg="delCm">
        <pc:chgData name="Cynthia Kim" userId="S::ckim@cmrignite.com::15d465f6-7e67-4a11-a213-d47d2463bf9e" providerId="AD" clId="Web-{847918D2-8F92-C811-600A-CAB691006A28}" dt="2024-05-30T20:18:12.098" v="1"/>
        <pc:sldMkLst>
          <pc:docMk/>
          <pc:sldMk cId="723283095" sldId="26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ynthia Kim" userId="S::ckim@cmrignite.com::15d465f6-7e67-4a11-a213-d47d2463bf9e" providerId="AD" clId="Web-{847918D2-8F92-C811-600A-CAB691006A28}" dt="2024-05-30T20:18:12.098" v="1"/>
              <pc2:cmMkLst xmlns:pc2="http://schemas.microsoft.com/office/powerpoint/2019/9/main/command">
                <pc:docMk/>
                <pc:sldMk cId="723283095" sldId="261"/>
                <pc2:cmMk id="{24E9DB80-8C8F-4354-B1D3-F8F3716BCD79}"/>
              </pc2:cmMkLst>
            </pc226:cmChg>
            <pc226:cmChg xmlns:pc226="http://schemas.microsoft.com/office/powerpoint/2022/06/main/command" chg="del">
              <pc226:chgData name="Cynthia Kim" userId="S::ckim@cmrignite.com::15d465f6-7e67-4a11-a213-d47d2463bf9e" providerId="AD" clId="Web-{847918D2-8F92-C811-600A-CAB691006A28}" dt="2024-05-30T20:18:10.238" v="0"/>
              <pc2:cmMkLst xmlns:pc2="http://schemas.microsoft.com/office/powerpoint/2019/9/main/command">
                <pc:docMk/>
                <pc:sldMk cId="723283095" sldId="261"/>
                <pc2:cmMk id="{8F3627BE-7DF7-48CF-91E7-C49551DDACAF}"/>
              </pc2:cmMkLst>
            </pc226:cmChg>
          </p:ext>
        </pc:extLst>
      </pc:sldChg>
    </pc:docChg>
  </pc:docChgLst>
  <pc:docChgLst>
    <pc:chgData name="Chaji Yang" userId="4e6a9ab4-4bf5-4d72-838b-d3789445bf9a" providerId="ADAL" clId="{DBD814BB-1E72-F64E-AD38-6FC5B90BC262}"/>
    <pc:docChg chg="undo custSel modSld modMainMaster">
      <pc:chgData name="Chaji Yang" userId="4e6a9ab4-4bf5-4d72-838b-d3789445bf9a" providerId="ADAL" clId="{DBD814BB-1E72-F64E-AD38-6FC5B90BC262}" dt="2025-04-04T18:51:38.532" v="119" actId="962"/>
      <pc:docMkLst>
        <pc:docMk/>
      </pc:docMkLst>
      <pc:sldMasterChg chg="modSldLayout">
        <pc:chgData name="Chaji Yang" userId="4e6a9ab4-4bf5-4d72-838b-d3789445bf9a" providerId="ADAL" clId="{DBD814BB-1E72-F64E-AD38-6FC5B90BC262}" dt="2025-04-01T15:41:35.986" v="91" actId="1036"/>
        <pc:sldMasterMkLst>
          <pc:docMk/>
          <pc:sldMasterMk cId="4140400327" sldId="2147483660"/>
        </pc:sldMasterMkLst>
      </pc:sldMasterChg>
    </pc:docChg>
  </pc:docChgLst>
  <pc:docChgLst>
    <pc:chgData name="Cynthia Kim" userId="S::ckim@cmrignite.com::15d465f6-7e67-4a11-a213-d47d2463bf9e" providerId="AD" clId="Web-{2A7FB687-5FD9-DD08-BCB3-7F9326D03C7B}"/>
    <pc:docChg chg="">
      <pc:chgData name="Cynthia Kim" userId="S::ckim@cmrignite.com::15d465f6-7e67-4a11-a213-d47d2463bf9e" providerId="AD" clId="Web-{2A7FB687-5FD9-DD08-BCB3-7F9326D03C7B}" dt="2024-05-10T22:34:29.060" v="2"/>
      <pc:docMkLst>
        <pc:docMk/>
      </pc:docMkLst>
      <pc:sldChg chg="delCm">
        <pc:chgData name="Cynthia Kim" userId="S::ckim@cmrignite.com::15d465f6-7e67-4a11-a213-d47d2463bf9e" providerId="AD" clId="Web-{2A7FB687-5FD9-DD08-BCB3-7F9326D03C7B}" dt="2024-05-10T22:34:29.060" v="2"/>
        <pc:sldMkLst>
          <pc:docMk/>
          <pc:sldMk cId="723283095" sldId="26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ynthia Kim" userId="S::ckim@cmrignite.com::15d465f6-7e67-4a11-a213-d47d2463bf9e" providerId="AD" clId="Web-{2A7FB687-5FD9-DD08-BCB3-7F9326D03C7B}" dt="2024-05-10T22:34:29.060" v="2"/>
              <pc2:cmMkLst xmlns:pc2="http://schemas.microsoft.com/office/powerpoint/2019/9/main/command">
                <pc:docMk/>
                <pc:sldMk cId="723283095" sldId="261"/>
                <pc2:cmMk id="{DFFE7419-6974-4C47-9D1B-904AEF9B3CC4}"/>
              </pc2:cmMkLst>
            </pc226:cmChg>
            <pc226:cmChg xmlns:pc226="http://schemas.microsoft.com/office/powerpoint/2022/06/main/command" chg="del">
              <pc226:chgData name="Cynthia Kim" userId="S::ckim@cmrignite.com::15d465f6-7e67-4a11-a213-d47d2463bf9e" providerId="AD" clId="Web-{2A7FB687-5FD9-DD08-BCB3-7F9326D03C7B}" dt="2024-05-10T22:34:25.951" v="0"/>
              <pc2:cmMkLst xmlns:pc2="http://schemas.microsoft.com/office/powerpoint/2019/9/main/command">
                <pc:docMk/>
                <pc:sldMk cId="723283095" sldId="261"/>
                <pc2:cmMk id="{C89ADC28-00B2-4F5D-BE2A-22014113F217}"/>
              </pc2:cmMkLst>
            </pc226:cmChg>
            <pc226:cmChg xmlns:pc226="http://schemas.microsoft.com/office/powerpoint/2022/06/main/command" chg="del">
              <pc226:chgData name="Cynthia Kim" userId="S::ckim@cmrignite.com::15d465f6-7e67-4a11-a213-d47d2463bf9e" providerId="AD" clId="Web-{2A7FB687-5FD9-DD08-BCB3-7F9326D03C7B}" dt="2024-05-10T22:34:27.560" v="1"/>
              <pc2:cmMkLst xmlns:pc2="http://schemas.microsoft.com/office/powerpoint/2019/9/main/command">
                <pc:docMk/>
                <pc:sldMk cId="723283095" sldId="261"/>
                <pc2:cmMk id="{37CBD076-56FF-4BC4-8B87-353B737F65E0}"/>
              </pc2:cmMkLst>
            </pc226:cmChg>
          </p:ext>
        </pc:extLst>
      </pc:sldChg>
    </pc:docChg>
  </pc:docChgLst>
  <pc:docChgLst>
    <pc:chgData name="Chaji Yang" userId="4e6a9ab4-4bf5-4d72-838b-d3789445bf9a" providerId="ADAL" clId="{9D858A06-18A9-0549-83C6-11C8F9687738}"/>
    <pc:docChg chg="undo custSel modSld modMainMaster">
      <pc:chgData name="Chaji Yang" userId="4e6a9ab4-4bf5-4d72-838b-d3789445bf9a" providerId="ADAL" clId="{9D858A06-18A9-0549-83C6-11C8F9687738}" dt="2024-05-09T19:29:52.246" v="24" actId="6264"/>
      <pc:docMkLst>
        <pc:docMk/>
      </pc:docMkLst>
      <pc:sldChg chg="addSp delSp modSp mod chgLayout">
        <pc:chgData name="Chaji Yang" userId="4e6a9ab4-4bf5-4d72-838b-d3789445bf9a" providerId="ADAL" clId="{9D858A06-18A9-0549-83C6-11C8F9687738}" dt="2024-05-09T19:29:52.246" v="24" actId="6264"/>
        <pc:sldMkLst>
          <pc:docMk/>
          <pc:sldMk cId="723283095" sldId="261"/>
        </pc:sldMkLst>
      </pc:sldChg>
      <pc:sldMasterChg chg="modSp modSldLayout">
        <pc:chgData name="Chaji Yang" userId="4e6a9ab4-4bf5-4d72-838b-d3789445bf9a" providerId="ADAL" clId="{9D858A06-18A9-0549-83C6-11C8F9687738}" dt="2024-05-09T19:29:38.069" v="22" actId="948"/>
        <pc:sldMasterMkLst>
          <pc:docMk/>
          <pc:sldMasterMk cId="4140400327" sldId="2147483672"/>
        </pc:sldMasterMkLst>
        <pc:sldLayoutChg chg="addSp modSp">
          <pc:chgData name="Chaji Yang" userId="4e6a9ab4-4bf5-4d72-838b-d3789445bf9a" providerId="ADAL" clId="{9D858A06-18A9-0549-83C6-11C8F9687738}" dt="2024-05-09T19:29:38.069" v="22" actId="948"/>
          <pc:sldLayoutMkLst>
            <pc:docMk/>
            <pc:sldMasterMk cId="4140400327" sldId="2147483660"/>
            <pc:sldLayoutMk cId="915216413" sldId="2147483671"/>
          </pc:sldLayoutMkLst>
        </pc:sldLayoutChg>
      </pc:sldMasterChg>
    </pc:docChg>
  </pc:docChgLst>
  <pc:docChgLst>
    <pc:chgData name="Woojung Hwang" userId="2f48344a-4cb6-44e2-85e0-9b0e9e1067a5" providerId="ADAL" clId="{0F9E0039-2F69-7B4D-B66F-1A7228C22C6E}"/>
    <pc:docChg chg="undo custSel modSld modMainMaster">
      <pc:chgData name="Woojung Hwang" userId="2f48344a-4cb6-44e2-85e0-9b0e9e1067a5" providerId="ADAL" clId="{0F9E0039-2F69-7B4D-B66F-1A7228C22C6E}" dt="2024-05-10T19:24:36.788" v="57" actId="962"/>
      <pc:docMkLst>
        <pc:docMk/>
      </pc:docMkLst>
      <pc:sldChg chg="modSp mod chgLayout">
        <pc:chgData name="Woojung Hwang" userId="2f48344a-4cb6-44e2-85e0-9b0e9e1067a5" providerId="ADAL" clId="{0F9E0039-2F69-7B4D-B66F-1A7228C22C6E}" dt="2024-05-09T20:01:55.760" v="38" actId="1076"/>
        <pc:sldMkLst>
          <pc:docMk/>
          <pc:sldMk cId="723283095" sldId="261"/>
        </pc:sldMkLst>
      </pc:sldChg>
      <pc:sldMasterChg chg="modSldLayout">
        <pc:chgData name="Woojung Hwang" userId="2f48344a-4cb6-44e2-85e0-9b0e9e1067a5" providerId="ADAL" clId="{0F9E0039-2F69-7B4D-B66F-1A7228C22C6E}" dt="2024-05-10T19:24:36.788" v="57" actId="962"/>
        <pc:sldMasterMkLst>
          <pc:docMk/>
          <pc:sldMasterMk cId="4140400327" sldId="2147483660"/>
        </pc:sldMasterMkLst>
        <pc:sldLayoutChg chg="modSp mod">
          <pc:chgData name="Woojung Hwang" userId="2f48344a-4cb6-44e2-85e0-9b0e9e1067a5" providerId="ADAL" clId="{0F9E0039-2F69-7B4D-B66F-1A7228C22C6E}" dt="2024-05-10T19:24:36.788" v="57" actId="962"/>
          <pc:sldLayoutMkLst>
            <pc:docMk/>
            <pc:sldMasterMk cId="4140400327" sldId="2147483660"/>
            <pc:sldLayoutMk cId="915216413" sldId="2147483671"/>
          </pc:sldLayoutMkLst>
        </pc:sldLayoutChg>
      </pc:sldMasterChg>
      <pc:sldMasterChg chg="modSldLayout">
        <pc:chgData name="Woojung Hwang" userId="2f48344a-4cb6-44e2-85e0-9b0e9e1067a5" providerId="ADAL" clId="{0F9E0039-2F69-7B4D-B66F-1A7228C22C6E}" dt="2024-05-09T20:04:38.217" v="44" actId="552"/>
        <pc:sldMasterMkLst>
          <pc:docMk/>
          <pc:sldMasterMk cId="4140400327" sldId="2147483672"/>
        </pc:sldMasterMkLst>
        <pc:sldLayoutChg chg="addSp delSp modSp mod">
          <pc:chgData name="Woojung Hwang" userId="2f48344a-4cb6-44e2-85e0-9b0e9e1067a5" providerId="ADAL" clId="{0F9E0039-2F69-7B4D-B66F-1A7228C22C6E}" dt="2024-05-09T20:04:38.217" v="44" actId="552"/>
          <pc:sldLayoutMkLst>
            <pc:docMk/>
            <pc:sldMasterMk cId="4140400327" sldId="2147483660"/>
            <pc:sldLayoutMk cId="915216413" sldId="2147483671"/>
          </pc:sldLayoutMkLst>
        </pc:sldLayoutChg>
      </pc:sldMasterChg>
    </pc:docChg>
  </pc:docChgLst>
  <pc:docChgLst>
    <pc:chgData name="Jae Chung" userId="95f87405-8f7d-4a23-8f85-7ab65ea213d7" providerId="ADAL" clId="{5E3ABC9A-02CA-754F-87C3-F811575AF4F9}"/>
    <pc:docChg chg="undo custSel modSld modMainMaster">
      <pc:chgData name="Jae Chung" userId="95f87405-8f7d-4a23-8f85-7ab65ea213d7" providerId="ADAL" clId="{5E3ABC9A-02CA-754F-87C3-F811575AF4F9}" dt="2025-03-14T21:14:45.421" v="443"/>
      <pc:docMkLst>
        <pc:docMk/>
      </pc:docMkLst>
      <pc:sldChg chg="addSp delSp modSp mod">
        <pc:chgData name="Jae Chung" userId="95f87405-8f7d-4a23-8f85-7ab65ea213d7" providerId="ADAL" clId="{5E3ABC9A-02CA-754F-87C3-F811575AF4F9}" dt="2025-03-14T21:14:45.421" v="443"/>
        <pc:sldMkLst>
          <pc:docMk/>
          <pc:sldMk cId="723283095" sldId="261"/>
        </pc:sldMkLst>
        <pc:spChg chg="add mod">
          <ac:chgData name="Jae Chung" userId="95f87405-8f7d-4a23-8f85-7ab65ea213d7" providerId="ADAL" clId="{5E3ABC9A-02CA-754F-87C3-F811575AF4F9}" dt="2025-03-14T21:14:45.421" v="443"/>
          <ac:spMkLst>
            <pc:docMk/>
            <pc:sldMk cId="723283095" sldId="261"/>
            <ac:spMk id="4" creationId="{4702B815-AE28-73EB-9F7E-8BB200795E1E}"/>
          </ac:spMkLst>
        </pc:spChg>
        <pc:spChg chg="add mod">
          <ac:chgData name="Jae Chung" userId="95f87405-8f7d-4a23-8f85-7ab65ea213d7" providerId="ADAL" clId="{5E3ABC9A-02CA-754F-87C3-F811575AF4F9}" dt="2025-03-14T20:39:16.609" v="168" actId="255"/>
          <ac:spMkLst>
            <pc:docMk/>
            <pc:sldMk cId="723283095" sldId="261"/>
            <ac:spMk id="6" creationId="{607055A0-CC45-0B22-C89F-D38DAF14F270}"/>
          </ac:spMkLst>
        </pc:spChg>
        <pc:spChg chg="mod">
          <ac:chgData name="Jae Chung" userId="95f87405-8f7d-4a23-8f85-7ab65ea213d7" providerId="ADAL" clId="{5E3ABC9A-02CA-754F-87C3-F811575AF4F9}" dt="2025-03-14T20:30:48.391" v="84" actId="20577"/>
          <ac:spMkLst>
            <pc:docMk/>
            <pc:sldMk cId="723283095" sldId="261"/>
            <ac:spMk id="10" creationId="{F7E67D54-8F9B-9328-E843-1CC291A90E73}"/>
          </ac:spMkLst>
        </pc:spChg>
        <pc:spChg chg="add mod">
          <ac:chgData name="Jae Chung" userId="95f87405-8f7d-4a23-8f85-7ab65ea213d7" providerId="ADAL" clId="{5E3ABC9A-02CA-754F-87C3-F811575AF4F9}" dt="2025-03-14T20:39:13.338" v="167" actId="255"/>
          <ac:spMkLst>
            <pc:docMk/>
            <pc:sldMk cId="723283095" sldId="261"/>
            <ac:spMk id="17" creationId="{1C97254A-38ED-04CB-DF15-BC1BE09D4DE1}"/>
          </ac:spMkLst>
        </pc:spChg>
      </pc:sldChg>
      <pc:sldMasterChg chg="modSldLayout">
        <pc:chgData name="Jae Chung" userId="95f87405-8f7d-4a23-8f85-7ab65ea213d7" providerId="ADAL" clId="{5E3ABC9A-02CA-754F-87C3-F811575AF4F9}" dt="2025-03-14T21:14:25.915" v="441"/>
        <pc:sldMasterMkLst>
          <pc:docMk/>
          <pc:sldMasterMk cId="4140400327" sldId="2147483660"/>
        </pc:sldMasterMkLst>
        <pc:sldLayoutChg chg="addSp delSp modSp mod">
          <pc:chgData name="Jae Chung" userId="95f87405-8f7d-4a23-8f85-7ab65ea213d7" providerId="ADAL" clId="{5E3ABC9A-02CA-754F-87C3-F811575AF4F9}" dt="2025-03-14T21:14:25.915" v="441"/>
          <pc:sldLayoutMkLst>
            <pc:docMk/>
            <pc:sldMasterMk cId="4140400327" sldId="2147483660"/>
            <pc:sldLayoutMk cId="915216413" sldId="2147483671"/>
          </pc:sldLayoutMkLst>
          <pc:spChg chg="add mod">
            <ac:chgData name="Jae Chung" userId="95f87405-8f7d-4a23-8f85-7ab65ea213d7" providerId="ADAL" clId="{5E3ABC9A-02CA-754F-87C3-F811575AF4F9}" dt="2025-03-14T20:38:00.465" v="149" actId="1038"/>
            <ac:spMkLst>
              <pc:docMk/>
              <pc:sldMasterMk cId="4140400327" sldId="2147483660"/>
              <pc:sldLayoutMk cId="915216413" sldId="2147483671"/>
              <ac:spMk id="9" creationId="{84AF9BF1-C84C-901A-C594-73C63E3D3039}"/>
            </ac:spMkLst>
          </pc:spChg>
          <pc:spChg chg="add mod">
            <ac:chgData name="Jae Chung" userId="95f87405-8f7d-4a23-8f85-7ab65ea213d7" providerId="ADAL" clId="{5E3ABC9A-02CA-754F-87C3-F811575AF4F9}" dt="2025-03-14T20:37:49.196" v="141" actId="1038"/>
            <ac:spMkLst>
              <pc:docMk/>
              <pc:sldMasterMk cId="4140400327" sldId="2147483660"/>
              <pc:sldLayoutMk cId="915216413" sldId="2147483671"/>
              <ac:spMk id="10" creationId="{DEB86587-27D9-A041-7FE2-EC15A73BECB0}"/>
            </ac:spMkLst>
          </pc:spChg>
          <pc:spChg chg="mod">
            <ac:chgData name="Jae Chung" userId="95f87405-8f7d-4a23-8f85-7ab65ea213d7" providerId="ADAL" clId="{5E3ABC9A-02CA-754F-87C3-F811575AF4F9}" dt="2025-03-14T21:14:25.915" v="441"/>
            <ac:spMkLst>
              <pc:docMk/>
              <pc:sldMasterMk cId="4140400327" sldId="2147483660"/>
              <pc:sldLayoutMk cId="915216413" sldId="2147483671"/>
              <ac:spMk id="19" creationId="{563133D2-72C1-5AE0-C3D4-115D8E068A16}"/>
            </ac:spMkLst>
          </pc:spChg>
          <pc:picChg chg="add mod">
            <ac:chgData name="Jae Chung" userId="95f87405-8f7d-4a23-8f85-7ab65ea213d7" providerId="ADAL" clId="{5E3ABC9A-02CA-754F-87C3-F811575AF4F9}" dt="2025-03-14T21:14:17.573" v="436" actId="1076"/>
            <ac:picMkLst>
              <pc:docMk/>
              <pc:sldMasterMk cId="4140400327" sldId="2147483660"/>
              <pc:sldLayoutMk cId="915216413" sldId="2147483671"/>
              <ac:picMk id="4" creationId="{BB368D63-A290-D17A-3F94-EB0705140257}"/>
            </ac:picMkLst>
          </pc:picChg>
        </pc:sldLayoutChg>
      </pc:sldMasterChg>
    </pc:docChg>
  </pc:docChgLst>
  <pc:docChgLst>
    <pc:chgData name="Chaji Yang" userId="4e6a9ab4-4bf5-4d72-838b-d3789445bf9a" providerId="ADAL" clId="{28424234-F887-B84A-AA5C-C1CE702D9D6A}"/>
    <pc:docChg chg="modSld">
      <pc:chgData name="Chaji Yang" userId="4e6a9ab4-4bf5-4d72-838b-d3789445bf9a" providerId="ADAL" clId="{28424234-F887-B84A-AA5C-C1CE702D9D6A}" dt="2025-02-26T22:08:35.980" v="181" actId="962"/>
      <pc:docMkLst>
        <pc:docMk/>
      </pc:docMkLst>
      <pc:sldChg chg="modSp mod">
        <pc:chgData name="Chaji Yang" userId="4e6a9ab4-4bf5-4d72-838b-d3789445bf9a" providerId="ADAL" clId="{28424234-F887-B84A-AA5C-C1CE702D9D6A}" dt="2025-02-26T22:08:35.980" v="181" actId="962"/>
        <pc:sldMkLst>
          <pc:docMk/>
          <pc:sldMk cId="723283095" sldId="261"/>
        </pc:sldMkLst>
        <pc:picChg chg="mod">
          <ac:chgData name="Chaji Yang" userId="4e6a9ab4-4bf5-4d72-838b-d3789445bf9a" providerId="ADAL" clId="{28424234-F887-B84A-AA5C-C1CE702D9D6A}" dt="2025-02-26T22:08:24.107" v="95" actId="962"/>
          <ac:picMkLst>
            <pc:docMk/>
            <pc:sldMk cId="723283095" sldId="261"/>
            <ac:picMk id="2" creationId="{C5EF6F98-1A55-2660-4099-91E29A8A823E}"/>
          </ac:picMkLst>
        </pc:picChg>
        <pc:picChg chg="mod">
          <ac:chgData name="Chaji Yang" userId="4e6a9ab4-4bf5-4d72-838b-d3789445bf9a" providerId="ADAL" clId="{28424234-F887-B84A-AA5C-C1CE702D9D6A}" dt="2025-02-26T22:08:18.585" v="67" actId="962"/>
          <ac:picMkLst>
            <pc:docMk/>
            <pc:sldMk cId="723283095" sldId="261"/>
            <ac:picMk id="8" creationId="{07759B18-850A-DE82-DB27-C3484C64EE86}"/>
          </ac:picMkLst>
        </pc:picChg>
        <pc:picChg chg="mod">
          <ac:chgData name="Chaji Yang" userId="4e6a9ab4-4bf5-4d72-838b-d3789445bf9a" providerId="ADAL" clId="{28424234-F887-B84A-AA5C-C1CE702D9D6A}" dt="2025-02-26T22:08:08.929" v="25" actId="962"/>
          <ac:picMkLst>
            <pc:docMk/>
            <pc:sldMk cId="723283095" sldId="261"/>
            <ac:picMk id="9" creationId="{3A143CAF-A68F-48BA-FB9F-0BEA82A7CAF0}"/>
          </ac:picMkLst>
        </pc:picChg>
        <pc:picChg chg="mod">
          <ac:chgData name="Chaji Yang" userId="4e6a9ab4-4bf5-4d72-838b-d3789445bf9a" providerId="ADAL" clId="{28424234-F887-B84A-AA5C-C1CE702D9D6A}" dt="2025-02-26T22:08:35.980" v="181" actId="962"/>
          <ac:picMkLst>
            <pc:docMk/>
            <pc:sldMk cId="723283095" sldId="261"/>
            <ac:picMk id="24" creationId="{65B10EF9-F925-C23E-38EE-E6B1F899F92C}"/>
          </ac:picMkLst>
        </pc:picChg>
      </pc:sldChg>
    </pc:docChg>
  </pc:docChgLst>
  <pc:docChgLst>
    <pc:chgData name="Woojung Hwang" userId="2f48344a-4cb6-44e2-85e0-9b0e9e1067a5" providerId="ADAL" clId="{7971EF70-004D-8F49-9F17-516F26F2CDDB}"/>
    <pc:docChg chg="undo custSel modSld modMainMaster">
      <pc:chgData name="Woojung Hwang" userId="2f48344a-4cb6-44e2-85e0-9b0e9e1067a5" providerId="ADAL" clId="{7971EF70-004D-8F49-9F17-516F26F2CDDB}" dt="2024-05-09T15:27:41.044" v="223" actId="20577"/>
      <pc:docMkLst>
        <pc:docMk/>
      </pc:docMkLst>
      <pc:sldMasterChg chg="modSldLayout">
        <pc:chgData name="Woojung Hwang" userId="2f48344a-4cb6-44e2-85e0-9b0e9e1067a5" providerId="ADAL" clId="{7971EF70-004D-8F49-9F17-516F26F2CDDB}" dt="2024-04-24T14:35:03.008" v="152" actId="1076"/>
        <pc:sldMasterMkLst>
          <pc:docMk/>
          <pc:sldMasterMk cId="4140400327" sldId="2147483672"/>
        </pc:sldMasterMkLst>
        <pc:sldLayoutChg chg="modSp mod">
          <pc:chgData name="Woojung Hwang" userId="2f48344a-4cb6-44e2-85e0-9b0e9e1067a5" providerId="ADAL" clId="{7971EF70-004D-8F49-9F17-516F26F2CDDB}" dt="2024-04-24T14:35:03.008" v="152" actId="1076"/>
          <pc:sldLayoutMkLst>
            <pc:docMk/>
            <pc:sldMasterMk cId="4140400327" sldId="2147483660"/>
            <pc:sldLayoutMk cId="915216413" sldId="2147483671"/>
          </pc:sldLayoutMkLst>
        </pc:sldLayoutChg>
      </pc:sldMasterChg>
    </pc:docChg>
  </pc:docChgLst>
  <pc:docChgLst>
    <pc:chgData name="Jae Chung" userId="95f87405-8f7d-4a23-8f85-7ab65ea213d7" providerId="ADAL" clId="{66FCC07E-7389-3C49-9749-B134D745CAAE}"/>
    <pc:docChg chg="undo custSel modSld modMainMaster">
      <pc:chgData name="Jae Chung" userId="95f87405-8f7d-4a23-8f85-7ab65ea213d7" providerId="ADAL" clId="{66FCC07E-7389-3C49-9749-B134D745CAAE}" dt="2025-03-13T17:47:18.366" v="50" actId="1036"/>
      <pc:docMkLst>
        <pc:docMk/>
      </pc:docMkLst>
      <pc:sldChg chg="addSp delSp modSp mod">
        <pc:chgData name="Jae Chung" userId="95f87405-8f7d-4a23-8f85-7ab65ea213d7" providerId="ADAL" clId="{66FCC07E-7389-3C49-9749-B134D745CAAE}" dt="2025-03-13T17:47:18.366" v="50" actId="1036"/>
        <pc:sldMkLst>
          <pc:docMk/>
          <pc:sldMk cId="723283095" sldId="261"/>
        </pc:sldMkLst>
        <pc:spChg chg="add mod">
          <ac:chgData name="Jae Chung" userId="95f87405-8f7d-4a23-8f85-7ab65ea213d7" providerId="ADAL" clId="{66FCC07E-7389-3C49-9749-B134D745CAAE}" dt="2025-03-13T17:47:18.366" v="50" actId="1036"/>
          <ac:spMkLst>
            <pc:docMk/>
            <pc:sldMk cId="723283095" sldId="261"/>
            <ac:spMk id="10" creationId="{F7E67D54-8F9B-9328-E843-1CC291A90E73}"/>
          </ac:spMkLst>
        </pc:spChg>
        <pc:spChg chg="mod">
          <ac:chgData name="Jae Chung" userId="95f87405-8f7d-4a23-8f85-7ab65ea213d7" providerId="ADAL" clId="{66FCC07E-7389-3C49-9749-B134D745CAAE}" dt="2025-02-26T21:27:13.190" v="19" actId="207"/>
          <ac:spMkLst>
            <pc:docMk/>
            <pc:sldMk cId="723283095" sldId="261"/>
            <ac:spMk id="11" creationId="{10277CCB-1FB3-9738-F48F-27E45FAC3046}"/>
          </ac:spMkLst>
        </pc:spChg>
        <pc:spChg chg="mod">
          <ac:chgData name="Jae Chung" userId="95f87405-8f7d-4a23-8f85-7ab65ea213d7" providerId="ADAL" clId="{66FCC07E-7389-3C49-9749-B134D745CAAE}" dt="2025-02-26T21:27:40.088" v="21" actId="20577"/>
          <ac:spMkLst>
            <pc:docMk/>
            <pc:sldMk cId="723283095" sldId="261"/>
            <ac:spMk id="12" creationId="{AD073711-8354-A15D-36F1-377FCD02CA2E}"/>
          </ac:spMkLst>
        </pc:spChg>
        <pc:spChg chg="mod">
          <ac:chgData name="Jae Chung" userId="95f87405-8f7d-4a23-8f85-7ab65ea213d7" providerId="ADAL" clId="{66FCC07E-7389-3C49-9749-B134D745CAAE}" dt="2025-02-26T21:27:58.085" v="25" actId="20577"/>
          <ac:spMkLst>
            <pc:docMk/>
            <pc:sldMk cId="723283095" sldId="261"/>
            <ac:spMk id="13" creationId="{094B1805-1AE3-C939-042B-93BEBC708CAC}"/>
          </ac:spMkLst>
        </pc:spChg>
        <pc:picChg chg="mod">
          <ac:chgData name="Jae Chung" userId="95f87405-8f7d-4a23-8f85-7ab65ea213d7" providerId="ADAL" clId="{66FCC07E-7389-3C49-9749-B134D745CAAE}" dt="2025-02-26T21:26:44.255" v="16" actId="1037"/>
          <ac:picMkLst>
            <pc:docMk/>
            <pc:sldMk cId="723283095" sldId="261"/>
            <ac:picMk id="2" creationId="{C5EF6F98-1A55-2660-4099-91E29A8A823E}"/>
          </ac:picMkLst>
        </pc:picChg>
        <pc:picChg chg="mod">
          <ac:chgData name="Jae Chung" userId="95f87405-8f7d-4a23-8f85-7ab65ea213d7" providerId="ADAL" clId="{66FCC07E-7389-3C49-9749-B134D745CAAE}" dt="2025-02-26T21:26:34.102" v="11" actId="1037"/>
          <ac:picMkLst>
            <pc:docMk/>
            <pc:sldMk cId="723283095" sldId="261"/>
            <ac:picMk id="8" creationId="{07759B18-850A-DE82-DB27-C3484C64EE86}"/>
          </ac:picMkLst>
        </pc:picChg>
        <pc:picChg chg="mod">
          <ac:chgData name="Jae Chung" userId="95f87405-8f7d-4a23-8f85-7ab65ea213d7" providerId="ADAL" clId="{66FCC07E-7389-3C49-9749-B134D745CAAE}" dt="2025-02-26T21:26:32.461" v="10" actId="1037"/>
          <ac:picMkLst>
            <pc:docMk/>
            <pc:sldMk cId="723283095" sldId="261"/>
            <ac:picMk id="9" creationId="{3A143CAF-A68F-48BA-FB9F-0BEA82A7CAF0}"/>
          </ac:picMkLst>
        </pc:picChg>
        <pc:picChg chg="mod">
          <ac:chgData name="Jae Chung" userId="95f87405-8f7d-4a23-8f85-7ab65ea213d7" providerId="ADAL" clId="{66FCC07E-7389-3C49-9749-B134D745CAAE}" dt="2025-02-26T21:25:53.536" v="3" actId="14100"/>
          <ac:picMkLst>
            <pc:docMk/>
            <pc:sldMk cId="723283095" sldId="261"/>
            <ac:picMk id="24" creationId="{65B10EF9-F925-C23E-38EE-E6B1F899F92C}"/>
          </ac:picMkLst>
        </pc:picChg>
      </pc:sldChg>
      <pc:sldMasterChg chg="modSldLayout">
        <pc:chgData name="Jae Chung" userId="95f87405-8f7d-4a23-8f85-7ab65ea213d7" providerId="ADAL" clId="{66FCC07E-7389-3C49-9749-B134D745CAAE}" dt="2025-03-13T17:46:24.198" v="41" actId="20577"/>
        <pc:sldMasterMkLst>
          <pc:docMk/>
          <pc:sldMasterMk cId="4140400327" sldId="2147483660"/>
        </pc:sldMasterMkLst>
        <pc:sldLayoutChg chg="modSp mod">
          <pc:chgData name="Jae Chung" userId="95f87405-8f7d-4a23-8f85-7ab65ea213d7" providerId="ADAL" clId="{66FCC07E-7389-3C49-9749-B134D745CAAE}" dt="2025-03-13T17:46:24.198" v="41" actId="20577"/>
          <pc:sldLayoutMkLst>
            <pc:docMk/>
            <pc:sldMasterMk cId="4140400327" sldId="2147483660"/>
            <pc:sldLayoutMk cId="915216413" sldId="2147483671"/>
          </pc:sldLayoutMkLst>
          <pc:spChg chg="mod">
            <ac:chgData name="Jae Chung" userId="95f87405-8f7d-4a23-8f85-7ab65ea213d7" providerId="ADAL" clId="{66FCC07E-7389-3C49-9749-B134D745CAAE}" dt="2025-03-13T17:46:24.198" v="41" actId="20577"/>
            <ac:spMkLst>
              <pc:docMk/>
              <pc:sldMasterMk cId="4140400327" sldId="2147483660"/>
              <pc:sldLayoutMk cId="915216413" sldId="2147483671"/>
              <ac:spMk id="2" creationId="{0DC39FC4-7C1C-B1E9-D67C-68E00727EF9C}"/>
            </ac:spMkLst>
          </pc:spChg>
        </pc:sldLayoutChg>
      </pc:sldMasterChg>
    </pc:docChg>
  </pc:docChgLst>
  <pc:docChgLst>
    <pc:chgData name="Evan Burnett" userId="S::eburnett@cmrignite.com::e7ddc957-da61-42ca-9888-6105684849d3" providerId="AD" clId="Web-{4B67719E-E369-E4DE-B60F-1074B7332322}"/>
    <pc:docChg chg="mod">
      <pc:chgData name="Evan Burnett" userId="S::eburnett@cmrignite.com::e7ddc957-da61-42ca-9888-6105684849d3" providerId="AD" clId="Web-{4B67719E-E369-E4DE-B60F-1074B7332322}" dt="2024-05-10T17:46:08.795" v="3"/>
      <pc:docMkLst>
        <pc:docMk/>
      </pc:docMkLst>
      <pc:sldChg chg="addCm">
        <pc:chgData name="Evan Burnett" userId="S::eburnett@cmrignite.com::e7ddc957-da61-42ca-9888-6105684849d3" providerId="AD" clId="Web-{4B67719E-E369-E4DE-B60F-1074B7332322}" dt="2024-05-10T17:46:08.795" v="3"/>
        <pc:sldMkLst>
          <pc:docMk/>
          <pc:sldMk cId="723283095" sldId="26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Evan Burnett" userId="S::eburnett@cmrignite.com::e7ddc957-da61-42ca-9888-6105684849d3" providerId="AD" clId="Web-{4B67719E-E369-E4DE-B60F-1074B7332322}" dt="2024-05-10T17:45:53.577" v="2"/>
              <pc2:cmMkLst xmlns:pc2="http://schemas.microsoft.com/office/powerpoint/2019/9/main/command">
                <pc:docMk/>
                <pc:sldMk cId="723283095" sldId="261"/>
                <pc2:cmMk id="{DFFE7419-6974-4C47-9D1B-904AEF9B3CC4}"/>
              </pc2:cmMkLst>
            </pc226:cmChg>
            <pc226:cmChg xmlns:pc226="http://schemas.microsoft.com/office/powerpoint/2022/06/main/command" chg="add">
              <pc226:chgData name="Evan Burnett" userId="S::eburnett@cmrignite.com::e7ddc957-da61-42ca-9888-6105684849d3" providerId="AD" clId="Web-{4B67719E-E369-E4DE-B60F-1074B7332322}" dt="2024-05-10T17:44:59.514" v="1"/>
              <pc2:cmMkLst xmlns:pc2="http://schemas.microsoft.com/office/powerpoint/2019/9/main/command">
                <pc:docMk/>
                <pc:sldMk cId="723283095" sldId="261"/>
                <pc2:cmMk id="{C89ADC28-00B2-4F5D-BE2A-22014113F217}"/>
              </pc2:cmMkLst>
            </pc226:cmChg>
            <pc226:cmChg xmlns:pc226="http://schemas.microsoft.com/office/powerpoint/2022/06/main/command" chg="add">
              <pc226:chgData name="Evan Burnett" userId="S::eburnett@cmrignite.com::e7ddc957-da61-42ca-9888-6105684849d3" providerId="AD" clId="Web-{4B67719E-E369-E4DE-B60F-1074B7332322}" dt="2024-05-10T17:46:08.795" v="3"/>
              <pc2:cmMkLst xmlns:pc2="http://schemas.microsoft.com/office/powerpoint/2019/9/main/command">
                <pc:docMk/>
                <pc:sldMk cId="723283095" sldId="261"/>
                <pc2:cmMk id="{37CBD076-56FF-4BC4-8B87-353B737F65E0}"/>
              </pc2:cmMkLst>
            </pc226:cmChg>
          </p:ext>
        </pc:extLst>
      </pc:sldChg>
    </pc:docChg>
  </pc:docChgLst>
  <pc:docChgLst>
    <pc:chgData name="Evan Burnett" userId="S::eburnett@cmrignite.com::e7ddc957-da61-42ca-9888-6105684849d3" providerId="AD" clId="Web-{36159BB4-C4D1-9BAD-3240-4697C531CBDF}"/>
    <pc:docChg chg="modSld">
      <pc:chgData name="Evan Burnett" userId="S::eburnett@cmrignite.com::e7ddc957-da61-42ca-9888-6105684849d3" providerId="AD" clId="Web-{36159BB4-C4D1-9BAD-3240-4697C531CBDF}" dt="2024-05-31T20:35:19.146" v="1"/>
      <pc:docMkLst>
        <pc:docMk/>
      </pc:docMkLst>
      <pc:sldChg chg="modSp">
        <pc:chgData name="Evan Burnett" userId="S::eburnett@cmrignite.com::e7ddc957-da61-42ca-9888-6105684849d3" providerId="AD" clId="Web-{36159BB4-C4D1-9BAD-3240-4697C531CBDF}" dt="2024-05-31T20:35:19.146" v="1"/>
        <pc:sldMkLst>
          <pc:docMk/>
          <pc:sldMk cId="723283095" sldId="261"/>
        </pc:sldMkLst>
      </pc:sldChg>
    </pc:docChg>
  </pc:docChgLst>
  <pc:docChgLst>
    <pc:chgData name="Evan Burnett" userId="S::eburnett@cmrignite.com::e7ddc957-da61-42ca-9888-6105684849d3" providerId="AD" clId="Web-{70AF4DA1-C27B-A615-7721-F3BC01C9E08A}"/>
    <pc:docChg chg="">
      <pc:chgData name="Evan Burnett" userId="S::eburnett@cmrignite.com::e7ddc957-da61-42ca-9888-6105684849d3" providerId="AD" clId="Web-{70AF4DA1-C27B-A615-7721-F3BC01C9E08A}" dt="2024-05-30T19:24:33.138" v="1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500D0-72D8-A74B-A730-A4432B86EAEF}" type="datetimeFigureOut">
              <a:rPr lang="en-US" smtClean="0"/>
              <a:t>4/4/25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1143000"/>
            <a:ext cx="2400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20768-22C8-474B-B090-94F204D0C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09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1pPr>
    <a:lvl2pPr marL="468904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2pPr>
    <a:lvl3pPr marL="937809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3pPr>
    <a:lvl4pPr marL="1406713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4pPr>
    <a:lvl5pPr marL="1875617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5pPr>
    <a:lvl6pPr marL="2344522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6pPr>
    <a:lvl7pPr marL="2813426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7pPr>
    <a:lvl8pPr marL="3282330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8pPr>
    <a:lvl9pPr marL="3751235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368D63-A290-D17A-3F94-EB07051402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5569" y="-772098"/>
            <a:ext cx="5248588" cy="5654407"/>
          </a:xfrm>
          <a:prstGeom prst="rect">
            <a:avLst/>
          </a:prstGeom>
        </p:spPr>
      </p:pic>
      <p:sp>
        <p:nvSpPr>
          <p:cNvPr id="2" name="Text Placeholder 25">
            <a:extLst>
              <a:ext uri="{FF2B5EF4-FFF2-40B4-BE49-F238E27FC236}">
                <a16:creationId xmlns:a16="http://schemas.microsoft.com/office/drawing/2014/main" id="{0DC39FC4-7C1C-B1E9-D67C-68E00727EF9C}"/>
              </a:ext>
            </a:extLst>
          </p:cNvPr>
          <p:cNvSpPr txBox="1"/>
          <p:nvPr userDrawn="1"/>
        </p:nvSpPr>
        <p:spPr>
          <a:xfrm>
            <a:off x="533400" y="9692756"/>
            <a:ext cx="7666383" cy="3468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10287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715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 err="1"/>
              <a:t>Financiamiento</a:t>
            </a:r>
            <a:r>
              <a:rPr lang="en-US" sz="1050" dirty="0"/>
              <a:t> </a:t>
            </a:r>
            <a:r>
              <a:rPr lang="en-US" sz="1050" dirty="0" err="1"/>
              <a:t>proporcionado</a:t>
            </a:r>
            <a:r>
              <a:rPr lang="en-US" sz="1050" dirty="0"/>
              <a:t> </a:t>
            </a:r>
            <a:r>
              <a:rPr lang="en-US" sz="1050" dirty="0" err="1"/>
              <a:t>en</a:t>
            </a:r>
            <a:r>
              <a:rPr lang="en-US" sz="1050" dirty="0"/>
              <a:t> </a:t>
            </a:r>
            <a:r>
              <a:rPr lang="en-US" sz="1050" dirty="0" err="1"/>
              <a:t>parte</a:t>
            </a:r>
            <a:r>
              <a:rPr lang="en-US" sz="1050" dirty="0"/>
              <a:t> </a:t>
            </a:r>
            <a:r>
              <a:rPr lang="en-US" sz="1050" dirty="0" err="1"/>
              <a:t>por</a:t>
            </a:r>
            <a:r>
              <a:rPr lang="en-US" sz="1050" dirty="0"/>
              <a:t> </a:t>
            </a:r>
            <a:r>
              <a:rPr lang="en-US" sz="1050" dirty="0" err="1"/>
              <a:t>el</a:t>
            </a:r>
            <a:r>
              <a:rPr lang="en-US" sz="1050" dirty="0"/>
              <a:t> Departamento de Agricultura de </a:t>
            </a:r>
            <a:r>
              <a:rPr lang="en-US" sz="1050" dirty="0" err="1"/>
              <a:t>los</a:t>
            </a:r>
            <a:r>
              <a:rPr lang="en-US" sz="1050" dirty="0"/>
              <a:t> </a:t>
            </a:r>
            <a:r>
              <a:rPr lang="en-US" sz="1050" dirty="0" err="1"/>
              <a:t>Estados</a:t>
            </a:r>
            <a:r>
              <a:rPr lang="en-US" sz="1050" dirty="0"/>
              <a:t> Unidos.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4AF9BF1-C84C-901A-C594-73C63E3D3039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6096000" y="2557649"/>
            <a:ext cx="2252134" cy="2252134"/>
          </a:xfrm>
          <a:prstGeom prst="ellipse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EB86587-27D9-A041-7FE2-EC15A73BECB0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3704982" y="194733"/>
            <a:ext cx="1609650" cy="1609650"/>
          </a:xfrm>
          <a:prstGeom prst="ellipse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563133D2-72C1-5AE0-C3D4-115D8E068A16}"/>
              </a:ext>
            </a:extLst>
          </p:cNvPr>
          <p:cNvSpPr>
            <a:spLocks noGrp="1" noChangeAspect="1"/>
          </p:cNvSpPr>
          <p:nvPr>
            <p:ph type="pic" sz="quarter" idx="26"/>
          </p:nvPr>
        </p:nvSpPr>
        <p:spPr>
          <a:xfrm>
            <a:off x="4918075" y="397860"/>
            <a:ext cx="2813050" cy="2795259"/>
          </a:xfrm>
          <a:custGeom>
            <a:avLst/>
            <a:gdLst>
              <a:gd name="connsiteX0" fmla="*/ 1406525 w 2813050"/>
              <a:gd name="connsiteY0" fmla="*/ 0 h 2795259"/>
              <a:gd name="connsiteX1" fmla="*/ 2813050 w 2813050"/>
              <a:gd name="connsiteY1" fmla="*/ 1406525 h 2795259"/>
              <a:gd name="connsiteX2" fmla="*/ 2643290 w 2813050"/>
              <a:gd name="connsiteY2" fmla="*/ 2076958 h 2795259"/>
              <a:gd name="connsiteX3" fmla="*/ 2621190 w 2813050"/>
              <a:gd name="connsiteY3" fmla="*/ 2113337 h 2795259"/>
              <a:gd name="connsiteX4" fmla="*/ 2557329 w 2813050"/>
              <a:gd name="connsiteY4" fmla="*/ 2097004 h 2795259"/>
              <a:gd name="connsiteX5" fmla="*/ 2310871 w 2813050"/>
              <a:gd name="connsiteY5" fmla="*/ 2072291 h 2795259"/>
              <a:gd name="connsiteX6" fmla="*/ 1235565 w 2813050"/>
              <a:gd name="connsiteY6" fmla="*/ 2708874 h 2795259"/>
              <a:gd name="connsiteX7" fmla="*/ 1193728 w 2813050"/>
              <a:gd name="connsiteY7" fmla="*/ 2795259 h 2795259"/>
              <a:gd name="connsiteX8" fmla="*/ 1123062 w 2813050"/>
              <a:gd name="connsiteY8" fmla="*/ 2784474 h 2795259"/>
              <a:gd name="connsiteX9" fmla="*/ 0 w 2813050"/>
              <a:gd name="connsiteY9" fmla="*/ 1406525 h 2795259"/>
              <a:gd name="connsiteX10" fmla="*/ 2864 w 2813050"/>
              <a:gd name="connsiteY10" fmla="*/ 1349817 h 2795259"/>
              <a:gd name="connsiteX11" fmla="*/ 75555 w 2813050"/>
              <a:gd name="connsiteY11" fmla="*/ 1309457 h 2795259"/>
              <a:gd name="connsiteX12" fmla="*/ 446248 w 2813050"/>
              <a:gd name="connsiteY12" fmla="*/ 596285 h 2795259"/>
              <a:gd name="connsiteX13" fmla="*/ 429167 w 2813050"/>
              <a:gd name="connsiteY13" fmla="*/ 422954 h 2795259"/>
              <a:gd name="connsiteX14" fmla="*/ 422833 w 2813050"/>
              <a:gd name="connsiteY14" fmla="*/ 402082 h 2795259"/>
              <a:gd name="connsiteX15" fmla="*/ 511845 w 2813050"/>
              <a:gd name="connsiteY15" fmla="*/ 321182 h 2795259"/>
              <a:gd name="connsiteX16" fmla="*/ 1406525 w 2813050"/>
              <a:gd name="connsiteY16" fmla="*/ 0 h 2795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13050" h="2795259">
                <a:moveTo>
                  <a:pt x="1406525" y="0"/>
                </a:moveTo>
                <a:cubicBezTo>
                  <a:pt x="2183327" y="0"/>
                  <a:pt x="2813050" y="629723"/>
                  <a:pt x="2813050" y="1406525"/>
                </a:cubicBezTo>
                <a:cubicBezTo>
                  <a:pt x="2813050" y="1649276"/>
                  <a:pt x="2751554" y="1877663"/>
                  <a:pt x="2643290" y="2076958"/>
                </a:cubicBezTo>
                <a:lnTo>
                  <a:pt x="2621190" y="2113337"/>
                </a:lnTo>
                <a:lnTo>
                  <a:pt x="2557329" y="2097004"/>
                </a:lnTo>
                <a:cubicBezTo>
                  <a:pt x="2477721" y="2080800"/>
                  <a:pt x="2395295" y="2072291"/>
                  <a:pt x="2310871" y="2072291"/>
                </a:cubicBezTo>
                <a:cubicBezTo>
                  <a:pt x="1846540" y="2072291"/>
                  <a:pt x="1442651" y="2329696"/>
                  <a:pt x="1235565" y="2708874"/>
                </a:cubicBezTo>
                <a:lnTo>
                  <a:pt x="1193728" y="2795259"/>
                </a:lnTo>
                <a:lnTo>
                  <a:pt x="1123062" y="2784474"/>
                </a:lnTo>
                <a:cubicBezTo>
                  <a:pt x="482132" y="2653321"/>
                  <a:pt x="0" y="2086227"/>
                  <a:pt x="0" y="1406525"/>
                </a:cubicBezTo>
                <a:lnTo>
                  <a:pt x="2864" y="1349817"/>
                </a:lnTo>
                <a:lnTo>
                  <a:pt x="75555" y="1309457"/>
                </a:lnTo>
                <a:cubicBezTo>
                  <a:pt x="299205" y="1154899"/>
                  <a:pt x="446248" y="893158"/>
                  <a:pt x="446248" y="596285"/>
                </a:cubicBezTo>
                <a:cubicBezTo>
                  <a:pt x="446248" y="536911"/>
                  <a:pt x="440367" y="478941"/>
                  <a:pt x="429167" y="422954"/>
                </a:cubicBezTo>
                <a:lnTo>
                  <a:pt x="422833" y="402082"/>
                </a:lnTo>
                <a:lnTo>
                  <a:pt x="511845" y="321182"/>
                </a:lnTo>
                <a:cubicBezTo>
                  <a:pt x="754975" y="120533"/>
                  <a:pt x="1066674" y="0"/>
                  <a:pt x="1406525" y="0"/>
                </a:cubicBezTo>
                <a:close/>
              </a:path>
            </a:pathLst>
          </a:cu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164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0070" y="547691"/>
            <a:ext cx="6900863" cy="1988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070" y="2738438"/>
            <a:ext cx="6900863" cy="65270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40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sldNum="0" hdr="0" ftr="0" dt="0"/>
  <p:txStyles>
    <p:titleStyle>
      <a:lvl1pPr algn="l" defTabSz="777240" rtl="0" eaLnBrk="1" latinLnBrk="0" hangingPunct="1">
        <a:lnSpc>
          <a:spcPct val="100000"/>
        </a:lnSpc>
        <a:spcBef>
          <a:spcPct val="0"/>
        </a:spcBef>
        <a:buNone/>
        <a:defRPr sz="374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862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7724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6586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5448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2" userDrawn="1">
          <p15:clr>
            <a:srgbClr val="F26B43"/>
          </p15:clr>
        </p15:guide>
        <p15:guide id="2" pos="72" userDrawn="1">
          <p15:clr>
            <a:srgbClr val="F26B43"/>
          </p15:clr>
        </p15:guide>
        <p15:guide id="3" pos="4968" userDrawn="1">
          <p15:clr>
            <a:srgbClr val="F26B43"/>
          </p15:clr>
        </p15:guide>
        <p15:guide id="4" orient="horz" pos="6408" userDrawn="1">
          <p15:clr>
            <a:srgbClr val="F26B43"/>
          </p15:clr>
        </p15:guide>
        <p15:guide id="5" pos="336" userDrawn="1">
          <p15:clr>
            <a:srgbClr val="F26B43"/>
          </p15:clr>
        </p15:guide>
        <p15:guide id="6" pos="4704" userDrawn="1">
          <p15:clr>
            <a:srgbClr val="F26B43"/>
          </p15:clr>
        </p15:guide>
        <p15:guide id="7" orient="horz" pos="264" userDrawn="1">
          <p15:clr>
            <a:srgbClr val="F26B43"/>
          </p15:clr>
        </p15:guide>
        <p15:guide id="8" orient="horz" pos="621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png"/><Relationship Id="rId7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10277CCB-1FB3-9738-F48F-27E45FAC3046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533400" y="1061707"/>
            <a:ext cx="4047876" cy="2021789"/>
          </a:xfrm>
        </p:spPr>
        <p:txBody>
          <a:bodyPr lIns="0"/>
          <a:lstStyle/>
          <a:p>
            <a:pPr marL="0" marR="0" lvl="0" indent="0" algn="l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B8C1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¡Más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B8C1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sonrisas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B8C1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 </a:t>
            </a:r>
          </a:p>
          <a:p>
            <a:pPr marL="0" marR="0" lvl="0" indent="0" algn="l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6872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para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6872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los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6872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6872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niños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6872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 </a:t>
            </a:r>
          </a:p>
          <a:p>
            <a:pPr marL="0" marR="0" lvl="0" indent="0" algn="l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91BF3E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este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1BF3E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91BF3E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verano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1BF3E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 con</a:t>
            </a:r>
          </a:p>
          <a:p>
            <a:pPr marL="0" marR="0" lvl="0" indent="0" algn="l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1BF3E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SUN Programs!</a:t>
            </a:r>
            <a:endParaRPr kumimoji="0" lang="en-US" sz="3200" b="1" i="0" u="none" strike="noStrike" kern="1200" cap="none" spc="-100" normalizeH="0" baseline="0" noProof="0" dirty="0">
              <a:ln>
                <a:noFill/>
              </a:ln>
              <a:solidFill>
                <a:srgbClr val="91BF3E"/>
              </a:solidFill>
              <a:effectLst/>
              <a:uLnTx/>
              <a:uFillTx/>
              <a:latin typeface="Arial Black" panose="020B0604020202020204" pitchFamily="34" charset="0"/>
              <a:ea typeface="Calibri"/>
              <a:cs typeface="Arial Black" panose="020B0604020202020204" pitchFamily="34" charset="0"/>
            </a:endParaRP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607055A0-CC45-0B22-C89F-D38DAF14F270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6096000" y="2557649"/>
            <a:ext cx="2252134" cy="2252134"/>
          </a:xfrm>
          <a:prstGeom prst="ellipse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 sz="120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1C97254A-38ED-04CB-DF15-BC1BE09D4DE1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3704982" y="194733"/>
            <a:ext cx="1609650" cy="1609650"/>
          </a:xfrm>
          <a:prstGeom prst="ellipse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 sz="120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702B815-AE28-73EB-9F7E-8BB200795E1E}"/>
              </a:ext>
            </a:extLst>
          </p:cNvPr>
          <p:cNvSpPr>
            <a:spLocks noGrp="1" noChangeAspect="1"/>
          </p:cNvSpPr>
          <p:nvPr>
            <p:ph type="pic" sz="quarter" idx="26"/>
          </p:nvPr>
        </p:nvSpPr>
        <p:spPr>
          <a:xfrm>
            <a:off x="4918075" y="397860"/>
            <a:ext cx="2813050" cy="2795259"/>
          </a:xfrm>
          <a:custGeom>
            <a:avLst/>
            <a:gdLst>
              <a:gd name="connsiteX0" fmla="*/ 1406525 w 2813050"/>
              <a:gd name="connsiteY0" fmla="*/ 0 h 2795259"/>
              <a:gd name="connsiteX1" fmla="*/ 2813050 w 2813050"/>
              <a:gd name="connsiteY1" fmla="*/ 1406525 h 2795259"/>
              <a:gd name="connsiteX2" fmla="*/ 2643290 w 2813050"/>
              <a:gd name="connsiteY2" fmla="*/ 2076958 h 2795259"/>
              <a:gd name="connsiteX3" fmla="*/ 2621190 w 2813050"/>
              <a:gd name="connsiteY3" fmla="*/ 2113337 h 2795259"/>
              <a:gd name="connsiteX4" fmla="*/ 2557329 w 2813050"/>
              <a:gd name="connsiteY4" fmla="*/ 2097004 h 2795259"/>
              <a:gd name="connsiteX5" fmla="*/ 2310871 w 2813050"/>
              <a:gd name="connsiteY5" fmla="*/ 2072291 h 2795259"/>
              <a:gd name="connsiteX6" fmla="*/ 1235565 w 2813050"/>
              <a:gd name="connsiteY6" fmla="*/ 2708874 h 2795259"/>
              <a:gd name="connsiteX7" fmla="*/ 1193728 w 2813050"/>
              <a:gd name="connsiteY7" fmla="*/ 2795259 h 2795259"/>
              <a:gd name="connsiteX8" fmla="*/ 1123062 w 2813050"/>
              <a:gd name="connsiteY8" fmla="*/ 2784474 h 2795259"/>
              <a:gd name="connsiteX9" fmla="*/ 0 w 2813050"/>
              <a:gd name="connsiteY9" fmla="*/ 1406525 h 2795259"/>
              <a:gd name="connsiteX10" fmla="*/ 2864 w 2813050"/>
              <a:gd name="connsiteY10" fmla="*/ 1349817 h 2795259"/>
              <a:gd name="connsiteX11" fmla="*/ 75555 w 2813050"/>
              <a:gd name="connsiteY11" fmla="*/ 1309457 h 2795259"/>
              <a:gd name="connsiteX12" fmla="*/ 446248 w 2813050"/>
              <a:gd name="connsiteY12" fmla="*/ 596285 h 2795259"/>
              <a:gd name="connsiteX13" fmla="*/ 429167 w 2813050"/>
              <a:gd name="connsiteY13" fmla="*/ 422954 h 2795259"/>
              <a:gd name="connsiteX14" fmla="*/ 422833 w 2813050"/>
              <a:gd name="connsiteY14" fmla="*/ 402082 h 2795259"/>
              <a:gd name="connsiteX15" fmla="*/ 511845 w 2813050"/>
              <a:gd name="connsiteY15" fmla="*/ 321182 h 2795259"/>
              <a:gd name="connsiteX16" fmla="*/ 1406525 w 2813050"/>
              <a:gd name="connsiteY16" fmla="*/ 0 h 2795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13050" h="2795259">
                <a:moveTo>
                  <a:pt x="1406525" y="0"/>
                </a:moveTo>
                <a:cubicBezTo>
                  <a:pt x="2183327" y="0"/>
                  <a:pt x="2813050" y="629723"/>
                  <a:pt x="2813050" y="1406525"/>
                </a:cubicBezTo>
                <a:cubicBezTo>
                  <a:pt x="2813050" y="1649276"/>
                  <a:pt x="2751554" y="1877663"/>
                  <a:pt x="2643290" y="2076958"/>
                </a:cubicBezTo>
                <a:lnTo>
                  <a:pt x="2621190" y="2113337"/>
                </a:lnTo>
                <a:lnTo>
                  <a:pt x="2557329" y="2097004"/>
                </a:lnTo>
                <a:cubicBezTo>
                  <a:pt x="2477721" y="2080800"/>
                  <a:pt x="2395295" y="2072291"/>
                  <a:pt x="2310871" y="2072291"/>
                </a:cubicBezTo>
                <a:cubicBezTo>
                  <a:pt x="1846540" y="2072291"/>
                  <a:pt x="1442651" y="2329696"/>
                  <a:pt x="1235565" y="2708874"/>
                </a:cubicBezTo>
                <a:lnTo>
                  <a:pt x="1193728" y="2795259"/>
                </a:lnTo>
                <a:lnTo>
                  <a:pt x="1123062" y="2784474"/>
                </a:lnTo>
                <a:cubicBezTo>
                  <a:pt x="482132" y="2653321"/>
                  <a:pt x="0" y="2086227"/>
                  <a:pt x="0" y="1406525"/>
                </a:cubicBezTo>
                <a:lnTo>
                  <a:pt x="2864" y="1349817"/>
                </a:lnTo>
                <a:lnTo>
                  <a:pt x="75555" y="1309457"/>
                </a:lnTo>
                <a:cubicBezTo>
                  <a:pt x="299205" y="1154899"/>
                  <a:pt x="446248" y="893158"/>
                  <a:pt x="446248" y="596285"/>
                </a:cubicBezTo>
                <a:cubicBezTo>
                  <a:pt x="446248" y="536911"/>
                  <a:pt x="440367" y="478941"/>
                  <a:pt x="429167" y="422954"/>
                </a:cubicBezTo>
                <a:lnTo>
                  <a:pt x="422833" y="402082"/>
                </a:lnTo>
                <a:lnTo>
                  <a:pt x="511845" y="321182"/>
                </a:lnTo>
                <a:cubicBezTo>
                  <a:pt x="754975" y="120533"/>
                  <a:pt x="1066674" y="0"/>
                  <a:pt x="1406525" y="0"/>
                </a:cubicBezTo>
                <a:close/>
              </a:path>
            </a:pathLst>
          </a:cu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12" name="Content Placeholder 19">
            <a:extLst>
              <a:ext uri="{FF2B5EF4-FFF2-40B4-BE49-F238E27FC236}">
                <a16:creationId xmlns:a16="http://schemas.microsoft.com/office/drawing/2014/main" id="{AD073711-8354-A15D-36F1-377FCD02CA2E}"/>
              </a:ext>
            </a:extLst>
          </p:cNvPr>
          <p:cNvSpPr txBox="1">
            <a:spLocks/>
          </p:cNvSpPr>
          <p:nvPr/>
        </p:nvSpPr>
        <p:spPr>
          <a:xfrm>
            <a:off x="533400" y="3115886"/>
            <a:ext cx="3728357" cy="1988177"/>
          </a:xfrm>
          <a:prstGeom prst="rect">
            <a:avLst/>
          </a:prstGeom>
        </p:spPr>
        <p:txBody>
          <a:bodyPr lIns="0" r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Haga que </a:t>
            </a:r>
            <a:r>
              <a:rPr lang="en-US" b="1" dirty="0" err="1"/>
              <a:t>este</a:t>
            </a:r>
            <a:r>
              <a:rPr lang="en-US" b="1" dirty="0"/>
              <a:t> </a:t>
            </a:r>
            <a:r>
              <a:rPr lang="en-US" b="1" dirty="0" err="1"/>
              <a:t>verano</a:t>
            </a:r>
            <a:r>
              <a:rPr lang="en-US" b="1" dirty="0"/>
              <a:t> sea </a:t>
            </a:r>
            <a:r>
              <a:rPr lang="en-US" b="1" dirty="0" err="1"/>
              <a:t>inolvidable</a:t>
            </a:r>
            <a:r>
              <a:rPr lang="en-US" b="1" dirty="0"/>
              <a:t> con SUN Programs: </a:t>
            </a:r>
            <a:r>
              <a:rPr lang="en-US" b="1" dirty="0" err="1"/>
              <a:t>programas</a:t>
            </a:r>
            <a:r>
              <a:rPr lang="en-US" b="1" dirty="0"/>
              <a:t> de</a:t>
            </a:r>
          </a:p>
          <a:p>
            <a:r>
              <a:rPr lang="en-US" b="1" dirty="0" err="1"/>
              <a:t>nutrición</a:t>
            </a:r>
            <a:r>
              <a:rPr lang="en-US" b="1" dirty="0"/>
              <a:t> de </a:t>
            </a:r>
            <a:r>
              <a:rPr lang="en-US" b="1" dirty="0" err="1"/>
              <a:t>verano</a:t>
            </a:r>
            <a:r>
              <a:rPr lang="en-US" b="1" dirty="0"/>
              <a:t> del USDA para </a:t>
            </a:r>
            <a:r>
              <a:rPr lang="en-US" b="1" dirty="0" err="1"/>
              <a:t>niños</a:t>
            </a:r>
            <a:r>
              <a:rPr lang="en-US" b="1" dirty="0"/>
              <a:t>. </a:t>
            </a:r>
            <a:r>
              <a:rPr lang="en-US" dirty="0"/>
              <a:t>Los </a:t>
            </a:r>
            <a:r>
              <a:rPr lang="en-US" dirty="0" err="1"/>
              <a:t>beneficios</a:t>
            </a:r>
            <a:r>
              <a:rPr lang="en-US" dirty="0"/>
              <a:t> de las </a:t>
            </a:r>
            <a:r>
              <a:rPr lang="en-US" dirty="0" err="1"/>
              <a:t>comidas</a:t>
            </a:r>
            <a:r>
              <a:rPr lang="en-US" dirty="0"/>
              <a:t> y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alimentos</a:t>
            </a:r>
            <a:r>
              <a:rPr lang="en-US" dirty="0"/>
              <a:t> </a:t>
            </a:r>
            <a:r>
              <a:rPr lang="en-US" dirty="0" err="1"/>
              <a:t>ayudan</a:t>
            </a:r>
            <a:r>
              <a:rPr lang="en-US" dirty="0"/>
              <a:t> a </a:t>
            </a:r>
            <a:r>
              <a:rPr lang="en-US" dirty="0" err="1"/>
              <a:t>mantener</a:t>
            </a:r>
            <a:r>
              <a:rPr lang="en-US" dirty="0"/>
              <a:t> a sus </a:t>
            </a:r>
            <a:r>
              <a:rPr lang="en-US" dirty="0" err="1"/>
              <a:t>hijos</a:t>
            </a:r>
            <a:r>
              <a:rPr lang="en-US" dirty="0"/>
              <a:t> con </a:t>
            </a:r>
            <a:r>
              <a:rPr lang="en-US" dirty="0" err="1"/>
              <a:t>energía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verano</a:t>
            </a:r>
            <a:r>
              <a:rPr lang="en-US" dirty="0"/>
              <a:t>.</a:t>
            </a:r>
          </a:p>
        </p:txBody>
      </p:sp>
      <p:pic>
        <p:nvPicPr>
          <p:cNvPr id="9" name="Picture 8" descr="SUN Meals Logo">
            <a:extLst>
              <a:ext uri="{FF2B5EF4-FFF2-40B4-BE49-F238E27FC236}">
                <a16:creationId xmlns:a16="http://schemas.microsoft.com/office/drawing/2014/main" id="{3A143CAF-A68F-48BA-FB9F-0BEA82A7CAF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98847" y="4840814"/>
            <a:ext cx="1775722" cy="944093"/>
          </a:xfrm>
          <a:prstGeom prst="rect">
            <a:avLst/>
          </a:prstGeom>
        </p:spPr>
      </p:pic>
      <p:sp>
        <p:nvSpPr>
          <p:cNvPr id="16" name="Content Placeholder 19">
            <a:extLst>
              <a:ext uri="{FF2B5EF4-FFF2-40B4-BE49-F238E27FC236}">
                <a16:creationId xmlns:a16="http://schemas.microsoft.com/office/drawing/2014/main" id="{B24E76A0-A79A-FD59-D157-62ECCE6606AB}"/>
              </a:ext>
            </a:extLst>
          </p:cNvPr>
          <p:cNvSpPr txBox="1">
            <a:spLocks/>
          </p:cNvSpPr>
          <p:nvPr/>
        </p:nvSpPr>
        <p:spPr>
          <a:xfrm>
            <a:off x="533400" y="5847426"/>
            <a:ext cx="2130678" cy="2197177"/>
          </a:xfrm>
          <a:prstGeom prst="rect">
            <a:avLst/>
          </a:prstGeom>
        </p:spPr>
        <p:txBody>
          <a:bodyPr lIns="0" r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Todos </a:t>
            </a:r>
            <a:r>
              <a:rPr lang="en-US" sz="1400" dirty="0" err="1"/>
              <a:t>los</a:t>
            </a:r>
            <a:r>
              <a:rPr lang="en-US" sz="1400" dirty="0"/>
              <a:t> </a:t>
            </a:r>
            <a:r>
              <a:rPr lang="en-US" sz="1400" dirty="0" err="1"/>
              <a:t>niños</a:t>
            </a:r>
            <a:r>
              <a:rPr lang="en-US" sz="1400" dirty="0"/>
              <a:t> de 18</a:t>
            </a:r>
          </a:p>
          <a:p>
            <a:r>
              <a:rPr lang="en-US" sz="1400" dirty="0" err="1"/>
              <a:t>años</a:t>
            </a:r>
            <a:r>
              <a:rPr lang="en-US" sz="1400" dirty="0"/>
              <a:t> o </a:t>
            </a:r>
            <a:r>
              <a:rPr lang="en-US" sz="1400" dirty="0" err="1"/>
              <a:t>menor</a:t>
            </a:r>
            <a:r>
              <a:rPr lang="en-US" sz="1400" dirty="0"/>
              <a:t> </a:t>
            </a:r>
            <a:r>
              <a:rPr lang="en-US" sz="1400" dirty="0" err="1"/>
              <a:t>pueden</a:t>
            </a:r>
            <a:endParaRPr lang="en-US" sz="1400" dirty="0"/>
          </a:p>
          <a:p>
            <a:r>
              <a:rPr lang="en-US" sz="1400" dirty="0" err="1"/>
              <a:t>disfrutar</a:t>
            </a:r>
            <a:r>
              <a:rPr lang="en-US" sz="1400" dirty="0"/>
              <a:t> de </a:t>
            </a:r>
            <a:r>
              <a:rPr lang="en-US" sz="1400" dirty="0" err="1"/>
              <a:t>comidas</a:t>
            </a:r>
            <a:endParaRPr lang="en-US" sz="1400" dirty="0"/>
          </a:p>
          <a:p>
            <a:r>
              <a:rPr lang="en-US" sz="1400" dirty="0" err="1"/>
              <a:t>juntos</a:t>
            </a:r>
            <a:r>
              <a:rPr lang="en-US" sz="14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sitios </a:t>
            </a:r>
            <a:r>
              <a:rPr lang="en-US" sz="1400" dirty="0" err="1"/>
              <a:t>elegibles</a:t>
            </a:r>
            <a:r>
              <a:rPr lang="en-US" sz="1400" dirty="0"/>
              <a:t>. Las </a:t>
            </a:r>
            <a:r>
              <a:rPr lang="en-US" sz="1400" dirty="0" err="1"/>
              <a:t>comidas</a:t>
            </a:r>
            <a:r>
              <a:rPr lang="en-US" sz="1400" dirty="0"/>
              <a:t> de SUN Meals son </a:t>
            </a:r>
            <a:r>
              <a:rPr lang="en-US" sz="1400" dirty="0" err="1"/>
              <a:t>gratuitas</a:t>
            </a:r>
            <a:r>
              <a:rPr lang="en-US" sz="1400" dirty="0"/>
              <a:t> y </a:t>
            </a:r>
            <a:r>
              <a:rPr lang="en-US" sz="1400" dirty="0" err="1"/>
              <a:t>ayudan</a:t>
            </a:r>
            <a:r>
              <a:rPr lang="en-US" sz="1400" dirty="0"/>
              <a:t> a sus </a:t>
            </a:r>
            <a:r>
              <a:rPr lang="en-US" sz="1400" dirty="0" err="1"/>
              <a:t>niños</a:t>
            </a:r>
            <a:r>
              <a:rPr lang="en-US" sz="1400" dirty="0"/>
              <a:t> a </a:t>
            </a:r>
            <a:r>
              <a:rPr lang="en-US" sz="1400" dirty="0" err="1"/>
              <a:t>obtener</a:t>
            </a:r>
            <a:r>
              <a:rPr lang="en-US" sz="1400" dirty="0"/>
              <a:t> la </a:t>
            </a:r>
            <a:r>
              <a:rPr lang="en-US" sz="1400" dirty="0" err="1"/>
              <a:t>nutrición</a:t>
            </a:r>
            <a:r>
              <a:rPr lang="en-US" sz="1400" dirty="0"/>
              <a:t> que </a:t>
            </a:r>
            <a:r>
              <a:rPr lang="en-US" sz="1400" dirty="0" err="1"/>
              <a:t>necesitan</a:t>
            </a:r>
            <a:r>
              <a:rPr lang="en-US" sz="1400" dirty="0"/>
              <a:t> </a:t>
            </a:r>
            <a:r>
              <a:rPr lang="en-US" sz="1400" dirty="0" err="1"/>
              <a:t>durante</a:t>
            </a:r>
            <a:r>
              <a:rPr lang="en-US" sz="1400" dirty="0"/>
              <a:t> </a:t>
            </a:r>
            <a:r>
              <a:rPr lang="en-US" sz="1400" dirty="0" err="1"/>
              <a:t>el</a:t>
            </a:r>
            <a:r>
              <a:rPr lang="en-US" sz="1400" dirty="0"/>
              <a:t> </a:t>
            </a:r>
            <a:r>
              <a:rPr lang="en-US" sz="1400" dirty="0" err="1"/>
              <a:t>verano</a:t>
            </a:r>
            <a:r>
              <a:rPr lang="en-US" sz="1400" dirty="0"/>
              <a:t>. </a:t>
            </a:r>
          </a:p>
        </p:txBody>
      </p:sp>
      <p:pic>
        <p:nvPicPr>
          <p:cNvPr id="8" name="Picture 7" descr="SUN Meals To-Go Logo">
            <a:extLst>
              <a:ext uri="{FF2B5EF4-FFF2-40B4-BE49-F238E27FC236}">
                <a16:creationId xmlns:a16="http://schemas.microsoft.com/office/drawing/2014/main" id="{07759B18-850A-DE82-DB27-C3484C64EE8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871341" y="4840812"/>
            <a:ext cx="2043239" cy="944094"/>
          </a:xfrm>
          <a:prstGeom prst="rect">
            <a:avLst/>
          </a:prstGeom>
        </p:spPr>
      </p:pic>
      <p:sp>
        <p:nvSpPr>
          <p:cNvPr id="15" name="Content Placeholder 19">
            <a:extLst>
              <a:ext uri="{FF2B5EF4-FFF2-40B4-BE49-F238E27FC236}">
                <a16:creationId xmlns:a16="http://schemas.microsoft.com/office/drawing/2014/main" id="{D090F29C-8E74-55B7-20B9-0CCE77CA8D52}"/>
              </a:ext>
            </a:extLst>
          </p:cNvPr>
          <p:cNvSpPr txBox="1">
            <a:spLocks/>
          </p:cNvSpPr>
          <p:nvPr/>
        </p:nvSpPr>
        <p:spPr>
          <a:xfrm>
            <a:off x="2935161" y="5847426"/>
            <a:ext cx="1982914" cy="2197177"/>
          </a:xfrm>
          <a:prstGeom prst="rect">
            <a:avLst/>
          </a:prstGeom>
        </p:spPr>
        <p:txBody>
          <a:bodyPr lIns="0" r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En </a:t>
            </a:r>
            <a:r>
              <a:rPr lang="en-US" sz="1400" dirty="0" err="1"/>
              <a:t>algunas</a:t>
            </a:r>
            <a:r>
              <a:rPr lang="en-US" sz="1400" dirty="0"/>
              <a:t> </a:t>
            </a:r>
            <a:r>
              <a:rPr lang="en-US" sz="1400" dirty="0" err="1"/>
              <a:t>áreas</a:t>
            </a:r>
            <a:endParaRPr lang="en-US" sz="1400" dirty="0"/>
          </a:p>
          <a:p>
            <a:r>
              <a:rPr lang="en-US" sz="1400" dirty="0"/>
              <a:t>rurales, se </a:t>
            </a:r>
            <a:r>
              <a:rPr lang="en-US" sz="1400" dirty="0" err="1"/>
              <a:t>puede</a:t>
            </a:r>
            <a:r>
              <a:rPr lang="en-US" sz="1400" dirty="0"/>
              <a:t> </a:t>
            </a:r>
            <a:r>
              <a:rPr lang="en-US" sz="1400" dirty="0" err="1"/>
              <a:t>pedir</a:t>
            </a:r>
            <a:r>
              <a:rPr lang="en-US" sz="1400" dirty="0"/>
              <a:t> las </a:t>
            </a:r>
            <a:r>
              <a:rPr lang="en-US" sz="1400" dirty="0" err="1"/>
              <a:t>comidas</a:t>
            </a:r>
            <a:r>
              <a:rPr lang="en-US" sz="1400" dirty="0"/>
              <a:t> SUN Meals para </a:t>
            </a:r>
            <a:r>
              <a:rPr lang="en-US" sz="1400" dirty="0" err="1"/>
              <a:t>llevar</a:t>
            </a:r>
            <a:r>
              <a:rPr lang="en-US" sz="1400" dirty="0"/>
              <a:t> o con </a:t>
            </a:r>
            <a:r>
              <a:rPr lang="en-US" sz="1400" dirty="0" err="1"/>
              <a:t>entrega</a:t>
            </a:r>
            <a:r>
              <a:rPr lang="en-US" sz="1400" dirty="0"/>
              <a:t> a </a:t>
            </a:r>
            <a:r>
              <a:rPr lang="en-US" sz="1400" dirty="0" err="1"/>
              <a:t>domicilio</a:t>
            </a:r>
            <a:r>
              <a:rPr lang="en-US" sz="1400" dirty="0"/>
              <a:t>.</a:t>
            </a:r>
          </a:p>
        </p:txBody>
      </p:sp>
      <p:pic>
        <p:nvPicPr>
          <p:cNvPr id="2" name="Picture 1" descr="SUN Bucks Logo">
            <a:extLst>
              <a:ext uri="{FF2B5EF4-FFF2-40B4-BE49-F238E27FC236}">
                <a16:creationId xmlns:a16="http://schemas.microsoft.com/office/drawing/2014/main" id="{C5EF6F98-1A55-2660-4099-91E29A8A823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248528" y="4817794"/>
            <a:ext cx="1807764" cy="961128"/>
          </a:xfrm>
          <a:prstGeom prst="rect">
            <a:avLst/>
          </a:prstGeom>
        </p:spPr>
      </p:pic>
      <p:sp>
        <p:nvSpPr>
          <p:cNvPr id="13" name="Content Placeholder 19">
            <a:extLst>
              <a:ext uri="{FF2B5EF4-FFF2-40B4-BE49-F238E27FC236}">
                <a16:creationId xmlns:a16="http://schemas.microsoft.com/office/drawing/2014/main" id="{094B1805-1AE3-C939-042B-93BEBC708CAC}"/>
              </a:ext>
            </a:extLst>
          </p:cNvPr>
          <p:cNvSpPr txBox="1">
            <a:spLocks/>
          </p:cNvSpPr>
          <p:nvPr/>
        </p:nvSpPr>
        <p:spPr>
          <a:xfrm>
            <a:off x="5336922" y="5847426"/>
            <a:ext cx="2130678" cy="2197177"/>
          </a:xfrm>
          <a:prstGeom prst="rect">
            <a:avLst/>
          </a:prstGeom>
        </p:spPr>
        <p:txBody>
          <a:bodyPr lIns="0" r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Con SUN Bucks, </a:t>
            </a:r>
            <a:r>
              <a:rPr lang="en-US" sz="1400" dirty="0" err="1"/>
              <a:t>reciba</a:t>
            </a:r>
            <a:r>
              <a:rPr lang="en-US" sz="1400" dirty="0"/>
              <a:t> $120 </a:t>
            </a:r>
            <a:r>
              <a:rPr lang="en-US" sz="1400" dirty="0" err="1"/>
              <a:t>por</a:t>
            </a:r>
            <a:r>
              <a:rPr lang="en-US" sz="1400" dirty="0"/>
              <a:t> </a:t>
            </a:r>
            <a:r>
              <a:rPr lang="en-US" sz="1400" dirty="0" err="1"/>
              <a:t>cada</a:t>
            </a:r>
            <a:r>
              <a:rPr lang="en-US" sz="1400" dirty="0"/>
              <a:t> </a:t>
            </a:r>
            <a:r>
              <a:rPr lang="en-US" sz="1400" dirty="0" err="1"/>
              <a:t>niño</a:t>
            </a:r>
            <a:r>
              <a:rPr lang="en-US" sz="1400" dirty="0"/>
              <a:t> </a:t>
            </a:r>
            <a:r>
              <a:rPr lang="en-US" sz="1400" dirty="0" err="1"/>
              <a:t>elegible</a:t>
            </a:r>
            <a:r>
              <a:rPr lang="en-US" sz="14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</a:t>
            </a:r>
            <a:r>
              <a:rPr lang="en-US" sz="1400" dirty="0" err="1"/>
              <a:t>edad</a:t>
            </a:r>
            <a:r>
              <a:rPr lang="en-US" sz="1400" dirty="0"/>
              <a:t> escolar para </a:t>
            </a:r>
            <a:r>
              <a:rPr lang="en-US" sz="1400" dirty="0" err="1"/>
              <a:t>comprar</a:t>
            </a:r>
            <a:r>
              <a:rPr lang="en-US" sz="1400" dirty="0"/>
              <a:t> </a:t>
            </a:r>
            <a:r>
              <a:rPr lang="en-US" sz="1400" dirty="0" err="1"/>
              <a:t>más</a:t>
            </a:r>
            <a:r>
              <a:rPr lang="en-US" sz="1400" dirty="0"/>
              <a:t> de sus </a:t>
            </a:r>
            <a:r>
              <a:rPr lang="en-US" sz="1400" dirty="0" err="1"/>
              <a:t>alimentos</a:t>
            </a:r>
            <a:r>
              <a:rPr lang="en-US" sz="1400" dirty="0"/>
              <a:t> </a:t>
            </a:r>
            <a:r>
              <a:rPr lang="en-US" sz="1400" dirty="0" err="1"/>
              <a:t>favoritos</a:t>
            </a:r>
            <a:r>
              <a:rPr lang="en-US" sz="1400" dirty="0"/>
              <a:t>. Con </a:t>
            </a:r>
            <a:r>
              <a:rPr lang="en-US" sz="1400" dirty="0" err="1"/>
              <a:t>frutas</a:t>
            </a:r>
            <a:r>
              <a:rPr lang="en-US" sz="1400" dirty="0"/>
              <a:t> y </a:t>
            </a:r>
            <a:r>
              <a:rPr lang="en-US" sz="1400" dirty="0" err="1"/>
              <a:t>verduras</a:t>
            </a:r>
            <a:r>
              <a:rPr lang="en-US" sz="1400" dirty="0"/>
              <a:t> frescas, </a:t>
            </a:r>
            <a:r>
              <a:rPr lang="en-US" sz="1400" dirty="0" err="1"/>
              <a:t>alimentos</a:t>
            </a:r>
            <a:r>
              <a:rPr lang="en-US" sz="1400" dirty="0"/>
              <a:t> </a:t>
            </a:r>
            <a:r>
              <a:rPr lang="en-US" sz="1400" dirty="0" err="1"/>
              <a:t>básicos</a:t>
            </a:r>
            <a:r>
              <a:rPr lang="en-US" sz="1400" dirty="0"/>
              <a:t> de </a:t>
            </a:r>
            <a:r>
              <a:rPr lang="en-US" sz="1400" dirty="0" err="1"/>
              <a:t>despensa</a:t>
            </a:r>
            <a:r>
              <a:rPr lang="en-US" sz="1400" dirty="0"/>
              <a:t> y </a:t>
            </a:r>
            <a:r>
              <a:rPr lang="en-US" sz="1400" dirty="0" err="1"/>
              <a:t>más</a:t>
            </a:r>
            <a:r>
              <a:rPr lang="en-US" sz="1400" dirty="0"/>
              <a:t>, </a:t>
            </a:r>
            <a:r>
              <a:rPr lang="en-US" sz="1400" dirty="0" err="1"/>
              <a:t>puede</a:t>
            </a:r>
            <a:r>
              <a:rPr lang="en-US" sz="1400" dirty="0"/>
              <a:t> </a:t>
            </a:r>
            <a:r>
              <a:rPr lang="en-US" sz="1400" dirty="0" err="1"/>
              <a:t>preparar</a:t>
            </a:r>
            <a:r>
              <a:rPr lang="en-US" sz="1400" dirty="0"/>
              <a:t> </a:t>
            </a:r>
            <a:r>
              <a:rPr lang="en-US" sz="1400" dirty="0" err="1"/>
              <a:t>comidas</a:t>
            </a:r>
            <a:r>
              <a:rPr lang="en-US" sz="1400" dirty="0"/>
              <a:t> </a:t>
            </a:r>
            <a:r>
              <a:rPr lang="en-US" sz="1400" dirty="0" err="1"/>
              <a:t>deliciosas</a:t>
            </a:r>
            <a:r>
              <a:rPr lang="en-US" sz="1400" dirty="0"/>
              <a:t> y </a:t>
            </a:r>
            <a:r>
              <a:rPr lang="en-US" sz="1400" dirty="0" err="1"/>
              <a:t>saludables</a:t>
            </a:r>
            <a:r>
              <a:rPr lang="en-US" sz="14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</a:t>
            </a:r>
            <a:r>
              <a:rPr lang="en-US" sz="1400" dirty="0" err="1"/>
              <a:t>su</a:t>
            </a:r>
            <a:r>
              <a:rPr lang="en-US" sz="1400" dirty="0"/>
              <a:t> </a:t>
            </a:r>
            <a:r>
              <a:rPr lang="en-US" sz="1400" dirty="0" err="1"/>
              <a:t>hogar</a:t>
            </a:r>
            <a:r>
              <a:rPr lang="en-US" sz="1400" dirty="0"/>
              <a:t>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FB377E-D29E-BB58-82E1-25306C935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-182802" y="8461372"/>
            <a:ext cx="8366603" cy="45719"/>
          </a:xfrm>
          <a:prstGeom prst="rect">
            <a:avLst/>
          </a:prstGeom>
        </p:spPr>
      </p:pic>
      <p:pic>
        <p:nvPicPr>
          <p:cNvPr id="24" name="Picture 23" descr="SUN Summer Nutrition Programs For Kids Logo">
            <a:extLst>
              <a:ext uri="{FF2B5EF4-FFF2-40B4-BE49-F238E27FC236}">
                <a16:creationId xmlns:a16="http://schemas.microsoft.com/office/drawing/2014/main" id="{65B10EF9-F925-C23E-38EE-E6B1F899F92C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495798" y="8702789"/>
            <a:ext cx="2054146" cy="760177"/>
          </a:xfrm>
          <a:prstGeom prst="rect">
            <a:avLst/>
          </a:prstGeom>
        </p:spPr>
      </p:pic>
      <p:pic>
        <p:nvPicPr>
          <p:cNvPr id="59" name="Picture 58" descr="Email">
            <a:extLst>
              <a:ext uri="{FF2B5EF4-FFF2-40B4-BE49-F238E27FC236}">
                <a16:creationId xmlns:a16="http://schemas.microsoft.com/office/drawing/2014/main" id="{1BC9C9FB-8EA1-D4CB-D2B9-514A5F5048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35161" y="8765702"/>
            <a:ext cx="174454" cy="173574"/>
          </a:xfrm>
          <a:prstGeom prst="rect">
            <a:avLst/>
          </a:prstGeom>
        </p:spPr>
      </p:pic>
      <p:sp>
        <p:nvSpPr>
          <p:cNvPr id="19" name="Content Placeholder 19">
            <a:extLst>
              <a:ext uri="{FF2B5EF4-FFF2-40B4-BE49-F238E27FC236}">
                <a16:creationId xmlns:a16="http://schemas.microsoft.com/office/drawing/2014/main" id="{2FA839C1-6CC9-A4D4-F46E-FA08BB10CD7A}"/>
              </a:ext>
            </a:extLst>
          </p:cNvPr>
          <p:cNvSpPr txBox="1">
            <a:spLocks/>
          </p:cNvSpPr>
          <p:nvPr/>
        </p:nvSpPr>
        <p:spPr>
          <a:xfrm>
            <a:off x="3177013" y="8726371"/>
            <a:ext cx="1808450" cy="21290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77724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000" u="sng" dirty="0" err="1"/>
              <a:t>sucorreoelectrónico@abc.xyz</a:t>
            </a:r>
            <a:r>
              <a:rPr lang="en-US" sz="1000" u="sng" dirty="0"/>
              <a:t>​</a:t>
            </a:r>
          </a:p>
          <a:p>
            <a:pPr>
              <a:lnSpc>
                <a:spcPct val="130000"/>
              </a:lnSpc>
            </a:pPr>
            <a:endParaRPr lang="en-US" sz="1000" u="sng" dirty="0" err="1"/>
          </a:p>
        </p:txBody>
      </p:sp>
      <p:pic>
        <p:nvPicPr>
          <p:cNvPr id="57" name="Picture 56" descr="Phone&#10;">
            <a:extLst>
              <a:ext uri="{FF2B5EF4-FFF2-40B4-BE49-F238E27FC236}">
                <a16:creationId xmlns:a16="http://schemas.microsoft.com/office/drawing/2014/main" id="{ECA027FD-C095-B81E-E877-EF7684DAC2F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35415" y="8990129"/>
            <a:ext cx="174200" cy="173322"/>
          </a:xfrm>
          <a:prstGeom prst="rect">
            <a:avLst/>
          </a:prstGeom>
        </p:spPr>
      </p:pic>
      <p:sp>
        <p:nvSpPr>
          <p:cNvPr id="5" name="Content Placeholder 19">
            <a:extLst>
              <a:ext uri="{FF2B5EF4-FFF2-40B4-BE49-F238E27FC236}">
                <a16:creationId xmlns:a16="http://schemas.microsoft.com/office/drawing/2014/main" id="{D85DC920-EBED-9288-1AD6-DB61F897BE58}"/>
              </a:ext>
            </a:extLst>
          </p:cNvPr>
          <p:cNvSpPr txBox="1">
            <a:spLocks/>
          </p:cNvSpPr>
          <p:nvPr/>
        </p:nvSpPr>
        <p:spPr>
          <a:xfrm>
            <a:off x="3177013" y="8959527"/>
            <a:ext cx="1808450" cy="21377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77724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000"/>
              <a:t>(123)-456-7890</a:t>
            </a:r>
          </a:p>
        </p:txBody>
      </p:sp>
      <p:pic>
        <p:nvPicPr>
          <p:cNvPr id="58" name="Picture 57" descr="Website">
            <a:extLst>
              <a:ext uri="{FF2B5EF4-FFF2-40B4-BE49-F238E27FC236}">
                <a16:creationId xmlns:a16="http://schemas.microsoft.com/office/drawing/2014/main" id="{91790BB1-808F-C7F3-BCE1-70046B3B020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35415" y="9232235"/>
            <a:ext cx="174201" cy="173574"/>
          </a:xfrm>
          <a:prstGeom prst="rect">
            <a:avLst/>
          </a:prstGeom>
        </p:spPr>
      </p:pic>
      <p:sp>
        <p:nvSpPr>
          <p:cNvPr id="3" name="Content Placeholder 19">
            <a:extLst>
              <a:ext uri="{FF2B5EF4-FFF2-40B4-BE49-F238E27FC236}">
                <a16:creationId xmlns:a16="http://schemas.microsoft.com/office/drawing/2014/main" id="{6A9814B2-196D-31A3-D351-CC134BFBB3D7}"/>
              </a:ext>
            </a:extLst>
          </p:cNvPr>
          <p:cNvSpPr txBox="1">
            <a:spLocks/>
          </p:cNvSpPr>
          <p:nvPr/>
        </p:nvSpPr>
        <p:spPr>
          <a:xfrm>
            <a:off x="3177013" y="9193552"/>
            <a:ext cx="1808450" cy="21290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77724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00" u="sng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fns.usda.gov</a:t>
            </a:r>
            <a:r>
              <a:rPr lang="en-US" sz="10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000" u="sng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verano</a:t>
            </a:r>
            <a:endParaRPr lang="en-US" sz="1000" u="sng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ontent Placeholder 19">
            <a:extLst>
              <a:ext uri="{FF2B5EF4-FFF2-40B4-BE49-F238E27FC236}">
                <a16:creationId xmlns:a16="http://schemas.microsoft.com/office/drawing/2014/main" id="{F93EC4E6-74AB-975E-12DB-1053BF5D793E}"/>
              </a:ext>
            </a:extLst>
          </p:cNvPr>
          <p:cNvSpPr txBox="1">
            <a:spLocks/>
          </p:cNvSpPr>
          <p:nvPr/>
        </p:nvSpPr>
        <p:spPr>
          <a:xfrm>
            <a:off x="5248528" y="8726371"/>
            <a:ext cx="1415963" cy="71301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err="1"/>
              <a:t>Escanee</a:t>
            </a:r>
            <a:r>
              <a:rPr lang="en-US" sz="1000" dirty="0"/>
              <a:t> para </a:t>
            </a:r>
            <a:r>
              <a:rPr lang="en-US" sz="1000" dirty="0" err="1"/>
              <a:t>obtener</a:t>
            </a:r>
            <a:endParaRPr lang="en-US" sz="1000" dirty="0"/>
          </a:p>
          <a:p>
            <a:r>
              <a:rPr lang="en-US" sz="1000" dirty="0" err="1"/>
              <a:t>información</a:t>
            </a:r>
            <a:r>
              <a:rPr lang="en-US" sz="1000" dirty="0"/>
              <a:t> </a:t>
            </a:r>
            <a:r>
              <a:rPr lang="en-US" sz="1000" dirty="0" err="1"/>
              <a:t>sobre</a:t>
            </a:r>
            <a:endParaRPr lang="en-US" sz="1000" dirty="0"/>
          </a:p>
          <a:p>
            <a:r>
              <a:rPr lang="en-US" sz="1000" dirty="0" err="1"/>
              <a:t>comidas</a:t>
            </a:r>
            <a:r>
              <a:rPr lang="en-US" sz="1000" dirty="0"/>
              <a:t> y </a:t>
            </a:r>
            <a:r>
              <a:rPr lang="en-US" sz="1000" dirty="0" err="1"/>
              <a:t>beneficios</a:t>
            </a:r>
            <a:endParaRPr lang="en-US" sz="1000" dirty="0"/>
          </a:p>
          <a:p>
            <a:r>
              <a:rPr lang="en-US" sz="1000" dirty="0"/>
              <a:t>para </a:t>
            </a:r>
            <a:r>
              <a:rPr lang="en-US" sz="1000" dirty="0" err="1"/>
              <a:t>comprar</a:t>
            </a:r>
            <a:r>
              <a:rPr lang="en-US" sz="1000" dirty="0"/>
              <a:t> </a:t>
            </a:r>
            <a:r>
              <a:rPr lang="en-US" sz="1000" dirty="0" err="1"/>
              <a:t>alimentos</a:t>
            </a:r>
            <a:endParaRPr lang="en-US" sz="1000" dirty="0"/>
          </a:p>
          <a:p>
            <a:r>
              <a:rPr lang="en-US" sz="1000" dirty="0" err="1"/>
              <a:t>en</a:t>
            </a:r>
            <a:r>
              <a:rPr lang="en-US" sz="1000" dirty="0"/>
              <a:t> </a:t>
            </a:r>
            <a:r>
              <a:rPr lang="en-US" sz="1000" dirty="0" err="1"/>
              <a:t>su</a:t>
            </a:r>
            <a:r>
              <a:rPr lang="en-US" sz="1000" dirty="0"/>
              <a:t> </a:t>
            </a:r>
            <a:r>
              <a:rPr lang="en-US" sz="1000" dirty="0" err="1"/>
              <a:t>área</a:t>
            </a:r>
            <a:r>
              <a:rPr lang="en-US" sz="1000" dirty="0"/>
              <a:t>.</a:t>
            </a:r>
          </a:p>
        </p:txBody>
      </p:sp>
      <p:pic>
        <p:nvPicPr>
          <p:cNvPr id="14" name="Picture Placeholder 13" descr="QR code">
            <a:extLst>
              <a:ext uri="{FF2B5EF4-FFF2-40B4-BE49-F238E27FC236}">
                <a16:creationId xmlns:a16="http://schemas.microsoft.com/office/drawing/2014/main" id="{5404C5AC-410B-3259-3F34-E755154276DB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10"/>
          <a:srcRect/>
          <a:stretch/>
        </p:blipFill>
        <p:spPr>
          <a:xfrm>
            <a:off x="6773827" y="8735991"/>
            <a:ext cx="693773" cy="693773"/>
          </a:xfrm>
        </p:spPr>
      </p:pic>
      <p:sp>
        <p:nvSpPr>
          <p:cNvPr id="10" name="Text Placeholder 25">
            <a:extLst>
              <a:ext uri="{FF2B5EF4-FFF2-40B4-BE49-F238E27FC236}">
                <a16:creationId xmlns:a16="http://schemas.microsoft.com/office/drawing/2014/main" id="{F7E67D54-8F9B-9328-E843-1CC291A90E73}"/>
              </a:ext>
            </a:extLst>
          </p:cNvPr>
          <p:cNvSpPr txBox="1">
            <a:spLocks/>
          </p:cNvSpPr>
          <p:nvPr/>
        </p:nvSpPr>
        <p:spPr>
          <a:xfrm>
            <a:off x="6218583" y="9697242"/>
            <a:ext cx="1249017" cy="29927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10287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715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50" dirty="0"/>
              <a:t>Verano 2024</a:t>
            </a:r>
          </a:p>
        </p:txBody>
      </p:sp>
    </p:spTree>
    <p:extLst>
      <p:ext uri="{BB962C8B-B14F-4D97-AF65-F5344CB8AC3E}">
        <p14:creationId xmlns:p14="http://schemas.microsoft.com/office/powerpoint/2010/main" val="723283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DCF Year 2 1">
      <a:dk1>
        <a:srgbClr val="000000"/>
      </a:dk1>
      <a:lt1>
        <a:srgbClr val="FFFFFF"/>
      </a:lt1>
      <a:dk2>
        <a:srgbClr val="412113"/>
      </a:dk2>
      <a:lt2>
        <a:srgbClr val="F3A80E"/>
      </a:lt2>
      <a:accent1>
        <a:srgbClr val="CF4214"/>
      </a:accent1>
      <a:accent2>
        <a:srgbClr val="A46232"/>
      </a:accent2>
      <a:accent3>
        <a:srgbClr val="A07355"/>
      </a:accent3>
      <a:accent4>
        <a:srgbClr val="E4CB9A"/>
      </a:accent4>
      <a:accent5>
        <a:srgbClr val="F3A80E"/>
      </a:accent5>
      <a:accent6>
        <a:srgbClr val="412113"/>
      </a:accent6>
      <a:hlink>
        <a:srgbClr val="000000"/>
      </a:hlink>
      <a:folHlink>
        <a:srgbClr val="412013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DD14B21-B3B1-A848-A49B-EB4D9C7A7E7B}" vid="{054B2FD5-85D2-074B-85C6-C3A517BB7E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3fb875a-8af9-4255-b008-0995492d31cd" xsi:nil="true"/>
    <lcf76f155ced4ddcb4097134ff3c332f xmlns="eb9ed168-19c8-4633-a1ec-ec6df6c71bf0">
      <Terms xmlns="http://schemas.microsoft.com/office/infopath/2007/PartnerControls"/>
    </lcf76f155ced4ddcb4097134ff3c332f>
    <LastModified xmlns="eb9ed168-19c8-4633-a1ec-ec6df6c71bf0">2025-04-30T16:20:00+00:00</LastModified>
    <OriginallyCreated xmlns="eb9ed168-19c8-4633-a1ec-ec6df6c71bf0" xsi:nil="true"/>
    <ProgramArea xmlns="eb9ed168-19c8-4633-a1ec-ec6df6c71bf0" xsi:nil="true"/>
    <Status xmlns="eb9ed168-19c8-4633-a1ec-ec6df6c71bf0">DRAFT</Status>
    <UnsubscribeRate xmlns="eb9ed168-19c8-4633-a1ec-ec6df6c71bf0" xsi:nil="true"/>
    <TaxKeywordTaxHTField xmlns="2cbf940b-6aba-4986-a9fb-a77064a2dcb6">
      <Terms xmlns="http://schemas.microsoft.com/office/infopath/2007/PartnerControls"/>
    </TaxKeywordTaxHTField>
    <ItemID xmlns="eb9ed168-19c8-4633-a1ec-ec6df6c71bf0" xsi:nil="true"/>
    <Region xmlns="eb9ed168-19c8-4633-a1ec-ec6df6c71bf0" xsi:nil="true"/>
    <ztdy xmlns="eb9ed168-19c8-4633-a1ec-ec6df6c71bf0" xsi:nil="true"/>
    <Type2 xmlns="eb9ed168-19c8-4633-a1ec-ec6df6c71bf0" xsi:nil="true"/>
    <OpenRate xmlns="eb9ed168-19c8-4633-a1ec-ec6df6c71bf0" xsi:nil="true"/>
    <ClicktoOpenRate xmlns="eb9ed168-19c8-4633-a1ec-ec6df6c71bf0" xsi:nil="true"/>
    <FileType xmlns="eb9ed168-19c8-4633-a1ec-ec6df6c71bf0" xsi:nil="true"/>
    <EmailsSent xmlns="eb9ed168-19c8-4633-a1ec-ec6df6c71bf0" xsi:nil="true"/>
    <lf72238c114b404fb1a75ce5a3e1294c xmlns="eb9ed168-19c8-4633-a1ec-ec6df6c71bf0">
      <Terms xmlns="http://schemas.microsoft.com/office/infopath/2007/PartnerControls"/>
    </lf72238c114b404fb1a75ce5a3e1294c>
    <DocumentType xmlns="eb9ed168-19c8-4633-a1ec-ec6df6c71bf0" xsi:nil="true"/>
    <_dlc_DocId xmlns="2cbf940b-6aba-4986-a9fb-a77064a2dcb6">6N43MEY3ZP3S-407578889-42042</_dlc_DocId>
    <_dlc_DocIdUrl xmlns="2cbf940b-6aba-4986-a9fb-a77064a2dcb6">
      <Url>https://usdagcc.sharepoint.com/sites/FNS-OPS-CommsD/_layouts/15/DocIdRedir.aspx?ID=6N43MEY3ZP3S-407578889-42042</Url>
      <Description>6N43MEY3ZP3S-407578889-42042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EA5F15B49BBD46BAD24569EAF4F923" ma:contentTypeVersion="38" ma:contentTypeDescription="Create a new document." ma:contentTypeScope="" ma:versionID="5ff3c6d95fa2e7171dc62cc4efd5a51f">
  <xsd:schema xmlns:xsd="http://www.w3.org/2001/XMLSchema" xmlns:xs="http://www.w3.org/2001/XMLSchema" xmlns:p="http://schemas.microsoft.com/office/2006/metadata/properties" xmlns:ns2="eb9ed168-19c8-4633-a1ec-ec6df6c71bf0" xmlns:ns3="2cbf940b-6aba-4986-a9fb-a77064a2dcb6" xmlns:ns4="73fb875a-8af9-4255-b008-0995492d31cd" targetNamespace="http://schemas.microsoft.com/office/2006/metadata/properties" ma:root="true" ma:fieldsID="9dc678e94515cd8d8f9fb1eadbf41bef" ns2:_="" ns3:_="" ns4:_="">
    <xsd:import namespace="eb9ed168-19c8-4633-a1ec-ec6df6c71bf0"/>
    <xsd:import namespace="2cbf940b-6aba-4986-a9fb-a77064a2dcb6"/>
    <xsd:import namespace="73fb875a-8af9-4255-b008-0995492d31cd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DocumentType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EmailsSent" minOccurs="0"/>
                <xsd:element ref="ns2:OpenRate" minOccurs="0"/>
                <xsd:element ref="ns2:ClicktoOpenRate" minOccurs="0"/>
                <xsd:element ref="ns2:UnsubscribeRate" minOccurs="0"/>
                <xsd:element ref="ns2:Region" minOccurs="0"/>
                <xsd:element ref="ns2:OriginallyCreated" minOccurs="0"/>
                <xsd:element ref="ns2:ztdy" minOccurs="0"/>
                <xsd:element ref="ns2:ItemID" minOccurs="0"/>
                <xsd:element ref="ns2:LastModified" minOccurs="0"/>
                <xsd:element ref="ns2:Type2" minOccurs="0"/>
                <xsd:element ref="ns2:MediaLengthInSeconds" minOccurs="0"/>
                <xsd:element ref="ns3:_dlc_DocId" minOccurs="0"/>
                <xsd:element ref="ns3:_dlc_DocIdUrl" minOccurs="0"/>
                <xsd:element ref="ns3:_dlc_DocIdPersistId" minOccurs="0"/>
                <xsd:element ref="ns2:FileType" minOccurs="0"/>
                <xsd:element ref="ns2:ProgramArea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3:TaxKeywordTaxHTField" minOccurs="0"/>
                <xsd:element ref="ns2:lf72238c114b404fb1a75ce5a3e1294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9ed168-19c8-4633-a1ec-ec6df6c71bf0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DRAFT" ma:format="Dropdown" ma:internalName="Status">
      <xsd:simpleType>
        <xsd:union memberTypes="dms:Text">
          <xsd:simpleType>
            <xsd:restriction base="dms:Choice">
              <xsd:enumeration value="FINAL"/>
              <xsd:enumeration value="DRAFT"/>
              <xsd:enumeration value="WITHDRAWN"/>
              <xsd:enumeration value="Ready for Review"/>
            </xsd:restriction>
          </xsd:simpleType>
        </xsd:union>
      </xsd:simpleType>
    </xsd:element>
    <xsd:element name="DocumentType" ma:index="3" nillable="true" ma:displayName="Document Type" ma:format="Dropdown" ma:internalName="DocumentType">
      <xsd:simpleType>
        <xsd:union memberTypes="dms:Text">
          <xsd:simpleType>
            <xsd:restriction base="dms:Choice">
              <xsd:enumeration value="Speech"/>
              <xsd:enumeration value="Interview Briefing"/>
              <xsd:enumeration value="Resource"/>
              <xsd:enumeration value="Procedural"/>
            </xsd:restriction>
          </xsd:simpleType>
        </xsd:un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hidden="true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hidden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hidden="true" ma:internalName="MediaServiceOCR" ma:readOnly="true">
      <xsd:simpleType>
        <xsd:restriction base="dms:Note"/>
      </xsd:simpleType>
    </xsd:element>
    <xsd:element name="EmailsSent" ma:index="20" nillable="true" ma:displayName="Emails Sent" ma:decimals="0" ma:format="Dropdown" ma:internalName="EmailsSent" ma:percentage="FALSE">
      <xsd:simpleType>
        <xsd:restriction base="dms:Number"/>
      </xsd:simpleType>
    </xsd:element>
    <xsd:element name="OpenRate" ma:index="21" nillable="true" ma:displayName="Open Rate" ma:format="Dropdown" ma:internalName="OpenRate" ma:percentage="TRUE">
      <xsd:simpleType>
        <xsd:restriction base="dms:Number"/>
      </xsd:simpleType>
    </xsd:element>
    <xsd:element name="ClicktoOpenRate" ma:index="22" nillable="true" ma:displayName="Click to Open Rate" ma:format="Dropdown" ma:internalName="ClicktoOpenRate" ma:percentage="TRUE">
      <xsd:simpleType>
        <xsd:restriction base="dms:Number"/>
      </xsd:simpleType>
    </xsd:element>
    <xsd:element name="UnsubscribeRate" ma:index="23" nillable="true" ma:displayName="Unsubscribe Rate" ma:format="Dropdown" ma:internalName="UnsubscribeRate" ma:percentage="TRUE">
      <xsd:simpleType>
        <xsd:restriction base="dms:Number"/>
      </xsd:simpleType>
    </xsd:element>
    <xsd:element name="Region" ma:index="24" nillable="true" ma:displayName="Region" ma:format="Dropdown" ma:internalName="Region">
      <xsd:simpleType>
        <xsd:restriction base="dms:Text">
          <xsd:maxLength value="255"/>
        </xsd:restriction>
      </xsd:simpleType>
    </xsd:element>
    <xsd:element name="OriginallyCreated" ma:index="25" nillable="true" ma:displayName="Originally Created" ma:format="DateOnly" ma:internalName="OriginallyCreated">
      <xsd:simpleType>
        <xsd:restriction base="dms:DateTime"/>
      </xsd:simpleType>
    </xsd:element>
    <xsd:element name="ztdy" ma:index="26" nillable="true" ma:displayName="Last Updated" ma:internalName="ztdy">
      <xsd:simpleType>
        <xsd:restriction base="dms:DateTime"/>
      </xsd:simpleType>
    </xsd:element>
    <xsd:element name="ItemID" ma:index="27" nillable="true" ma:displayName="ItemID" ma:decimals="0" ma:description="This column matches documents saved on SharePoint to their associated record in COMPASS" ma:format="Dropdown" ma:internalName="ItemID" ma:percentage="FALSE">
      <xsd:simpleType>
        <xsd:restriction base="dms:Number"/>
      </xsd:simpleType>
    </xsd:element>
    <xsd:element name="LastModified" ma:index="28" nillable="true" ma:displayName="Last Modified" ma:default="[today]" ma:format="DateTime" ma:internalName="LastModified">
      <xsd:simpleType>
        <xsd:restriction base="dms:DateTime"/>
      </xsd:simpleType>
    </xsd:element>
    <xsd:element name="Type2" ma:index="29" nillable="true" ma:displayName="Type 2" ma:description="Type of briefing" ma:format="Dropdown" ma:internalName="Type2">
      <xsd:simpleType>
        <xsd:union memberTypes="dms:Text">
          <xsd:simpleType>
            <xsd:restriction base="dms:Choice">
              <xsd:enumeration value="Interview"/>
              <xsd:enumeration value="Speech"/>
              <xsd:enumeration value="Talking Points"/>
            </xsd:restriction>
          </xsd:simpleType>
        </xsd:union>
      </xsd:simpleType>
    </xsd:element>
    <xsd:element name="MediaLengthInSeconds" ma:index="30" nillable="true" ma:displayName="MediaLengthInSeconds" ma:hidden="true" ma:internalName="MediaLengthInSeconds" ma:readOnly="true">
      <xsd:simpleType>
        <xsd:restriction base="dms:Unknown"/>
      </xsd:simpleType>
    </xsd:element>
    <xsd:element name="FileType" ma:index="34" nillable="true" ma:displayName="File Type" ma:format="Dropdown" ma:internalName="FileType">
      <xsd:simpleType>
        <xsd:restriction base="dms:Choice">
          <xsd:enumeration value="Communications Plan"/>
          <xsd:enumeration value="Press Release"/>
          <xsd:enumeration value="Blog"/>
          <xsd:enumeration value="Social Media Content"/>
          <xsd:enumeration value="Talking Points"/>
          <xsd:enumeration value="Questions and Answers"/>
          <xsd:enumeration value="Source Material"/>
          <xsd:enumeration value="Infographic"/>
          <xsd:enumeration value="Background"/>
        </xsd:restriction>
      </xsd:simpleType>
    </xsd:element>
    <xsd:element name="ProgramArea" ma:index="35" nillable="true" ma:displayName="Program Area" ma:format="Dropdown" ma:internalName="ProgramArea">
      <xsd:simpleType>
        <xsd:restriction base="dms:Choice">
          <xsd:enumeration value="SNAP"/>
          <xsd:enumeration value="CN"/>
          <xsd:enumeration value="CNPP"/>
          <xsd:enumeration value="SNAS"/>
          <xsd:enumeration value="Agency"/>
          <xsd:enumeration value="Mission Area"/>
          <xsd:enumeration value="Department"/>
        </xsd:restriction>
      </xsd:simpleType>
    </xsd:element>
    <xsd:element name="lcf76f155ced4ddcb4097134ff3c332f" ma:index="37" nillable="true" ma:taxonomy="true" ma:internalName="lcf76f155ced4ddcb4097134ff3c332f" ma:taxonomyFieldName="MediaServiceImageTags" ma:displayName="Image Tags" ma:readOnly="false" ma:fieldId="{5cf76f15-5ced-4ddc-b409-7134ff3c332f}" ma:taxonomyMulti="true" ma:sspId="8ff62593-b918-4deb-ac08-0d74ac0cc7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f72238c114b404fb1a75ce5a3e1294c" ma:index="44" nillable="true" ma:taxonomy="true" ma:internalName="lf72238c114b404fb1a75ce5a3e1294c" ma:taxonomyFieldName="Portfolio" ma:displayName="Portfolio" ma:default="" ma:fieldId="{5f72238c-114b-404f-b1a7-5ce5a3e1294c}" ma:sspId="8ff62593-b918-4deb-ac08-0d74ac0cc7e6" ma:termSetId="db8b019d-5474-42da-9c3a-c726b894899f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f940b-6aba-4986-a9fb-a77064a2dc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hidden="true" ma:internalName="SharedWithDetails" ma:readOnly="true">
      <xsd:simpleType>
        <xsd:restriction base="dms:Note"/>
      </xsd:simpleType>
    </xsd:element>
    <xsd:element name="_dlc_DocId" ma:index="31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42" nillable="true" ma:taxonomy="true" ma:internalName="TaxKeywordTaxHTField" ma:taxonomyFieldName="TaxKeyword" ma:displayName="Enterprise Keywords" ma:readOnly="false" ma:fieldId="{23f27201-bee3-471e-b2e7-b64fd8b7ca38}" ma:taxonomyMulti="true" ma:sspId="8ff62593-b918-4deb-ac08-0d74ac0cc7e6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fb875a-8af9-4255-b008-0995492d31cd" elementFormDefault="qualified">
    <xsd:import namespace="http://schemas.microsoft.com/office/2006/documentManagement/types"/>
    <xsd:import namespace="http://schemas.microsoft.com/office/infopath/2007/PartnerControls"/>
    <xsd:element name="TaxCatchAll" ma:index="38" nillable="true" ma:displayName="Taxonomy Catch All Column" ma:hidden="true" ma:list="{d976d5e6-56e2-4da2-a596-10eabbc312ed}" ma:internalName="TaxCatchAll" ma:showField="CatchAllData" ma:web="2cbf940b-6aba-4986-a9fb-a77064a2dc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A0651B5-DC6E-4277-AF16-D1B78E0B35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25ADCB-48CE-4EAC-B76F-30F11ED94175}">
  <ds:schemaRefs>
    <ds:schemaRef ds:uri="http://schemas.microsoft.com/office/infopath/2007/PartnerControls"/>
    <ds:schemaRef ds:uri="f720b77b-acc1-431f-a0e0-abbb3425c4d5"/>
    <ds:schemaRef ds:uri="http://schemas.openxmlformats.org/package/2006/metadata/core-properties"/>
    <ds:schemaRef ds:uri="http://purl.org/dc/terms/"/>
    <ds:schemaRef ds:uri="98a26b81-0323-4ee7-a678-12700234d145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712C375-9CD8-4075-91D5-E19D3E263C2A}"/>
</file>

<file path=customXml/itemProps4.xml><?xml version="1.0" encoding="utf-8"?>
<ds:datastoreItem xmlns:ds="http://schemas.openxmlformats.org/officeDocument/2006/customXml" ds:itemID="{6E7BEF57-A7A8-4E98-97AE-DE75DDC0DE4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189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NARRATIVE  AND STORY</dc:title>
  <dc:creator>Woojung Hwang</dc:creator>
  <cp:lastModifiedBy>Chaji Yang</cp:lastModifiedBy>
  <cp:revision>1</cp:revision>
  <dcterms:created xsi:type="dcterms:W3CDTF">2024-04-02T13:38:55Z</dcterms:created>
  <dcterms:modified xsi:type="dcterms:W3CDTF">2025-04-04T18:51:42Z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0x01010032EA5F15B49BBD46BAD24569EAF4F923</vt:lpwstr>
  </property>
  <property fmtid="{D5CDD505-2E9C-101B-9397-08002B2CF9AE}" pid="3" name="MediaServiceImageTags">
    <vt:lpwstr/>
  </property>
  <property fmtid="{D5CDD505-2E9C-101B-9397-08002B2CF9AE}" pid="4" name="_dlc_DocIdItemGuid">
    <vt:lpwstr>15ec29ec-9d88-439c-a738-2c591d758667</vt:lpwstr>
  </property>
  <property fmtid="{D5CDD505-2E9C-101B-9397-08002B2CF9AE}" pid="5" name="TaxKeyword">
    <vt:lpwstr/>
  </property>
  <property fmtid="{D5CDD505-2E9C-101B-9397-08002B2CF9AE}" pid="6" name="Portfolio">
    <vt:lpwstr/>
  </property>
</Properties>
</file>