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8001000" cy="10287000"/>
  <p:notesSz cx="6858000" cy="9144000"/>
  <p:defaultTextStyle>
    <a:defPPr>
      <a:defRPr lang="en-US"/>
    </a:defPPr>
    <a:lvl1pPr marL="0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F3E"/>
    <a:srgbClr val="F68720"/>
    <a:srgbClr val="0EB8C1"/>
    <a:srgbClr val="00A4A4"/>
    <a:srgbClr val="E67525"/>
    <a:srgbClr val="7A9F3E"/>
    <a:srgbClr val="91BE3E"/>
    <a:srgbClr val="F58621"/>
    <a:srgbClr val="02B7C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0BAF1-C057-EF47-A4EC-8F5033B9FEBE}" v="3" dt="2025-04-04T18:50:55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/>
    <p:restoredTop sz="94648"/>
  </p:normalViewPr>
  <p:slideViewPr>
    <p:cSldViewPr snapToGrid="0">
      <p:cViewPr>
        <p:scale>
          <a:sx n="107" d="100"/>
          <a:sy n="107" d="100"/>
        </p:scale>
        <p:origin x="1232" y="-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13C47187-0046-C248-BEDD-EB5713E8405D}"/>
    <pc:docChg chg="undo custSel addSld delSld modSld modMainMaster modNotesMaster">
      <pc:chgData name="Chaji Yang" userId="4e6a9ab4-4bf5-4d72-838b-d3789445bf9a" providerId="ADAL" clId="{13C47187-0046-C248-BEDD-EB5713E8405D}" dt="2024-05-10T19:07:48.445" v="779" actId="962"/>
      <pc:docMkLst>
        <pc:docMk/>
      </pc:docMkLst>
      <pc:sldChg chg="add del">
        <pc:chgData name="Chaji Yang" userId="4e6a9ab4-4bf5-4d72-838b-d3789445bf9a" providerId="ADAL" clId="{13C47187-0046-C248-BEDD-EB5713E8405D}" dt="2024-05-10T17:39:24.335" v="290" actId="2696"/>
        <pc:sldMkLst>
          <pc:docMk/>
          <pc:sldMk cId="280423647" sldId="262"/>
        </pc:sldMkLst>
      </pc:sldChg>
      <pc:sldChg chg="add del">
        <pc:chgData name="Chaji Yang" userId="4e6a9ab4-4bf5-4d72-838b-d3789445bf9a" providerId="ADAL" clId="{13C47187-0046-C248-BEDD-EB5713E8405D}" dt="2024-05-10T17:30:01.511" v="226" actId="2696"/>
        <pc:sldMkLst>
          <pc:docMk/>
          <pc:sldMk cId="2563031035" sldId="262"/>
        </pc:sldMkLst>
      </pc:sldChg>
      <pc:sldChg chg="add del">
        <pc:chgData name="Chaji Yang" userId="4e6a9ab4-4bf5-4d72-838b-d3789445bf9a" providerId="ADAL" clId="{13C47187-0046-C248-BEDD-EB5713E8405D}" dt="2024-05-10T17:21:45.679" v="142" actId="2696"/>
        <pc:sldMkLst>
          <pc:docMk/>
          <pc:sldMk cId="3377663688" sldId="262"/>
        </pc:sldMkLst>
      </pc:sldChg>
      <pc:sldChg chg="add del">
        <pc:chgData name="Chaji Yang" userId="4e6a9ab4-4bf5-4d72-838b-d3789445bf9a" providerId="ADAL" clId="{13C47187-0046-C248-BEDD-EB5713E8405D}" dt="2024-05-10T17:26:19.456" v="188" actId="2696"/>
        <pc:sldMkLst>
          <pc:docMk/>
          <pc:sldMk cId="3564044960" sldId="262"/>
        </pc:sldMkLst>
      </pc:sldChg>
      <pc:sldChg chg="add del">
        <pc:chgData name="Chaji Yang" userId="4e6a9ab4-4bf5-4d72-838b-d3789445bf9a" providerId="ADAL" clId="{13C47187-0046-C248-BEDD-EB5713E8405D}" dt="2024-05-10T17:19:16.305" v="116" actId="2696"/>
        <pc:sldMkLst>
          <pc:docMk/>
          <pc:sldMk cId="3570429614" sldId="262"/>
        </pc:sldMkLst>
      </pc:sldChg>
      <pc:sldMasterChg chg="addSp delSp modSp mod modSldLayout">
        <pc:chgData name="Chaji Yang" userId="4e6a9ab4-4bf5-4d72-838b-d3789445bf9a" providerId="ADAL" clId="{13C47187-0046-C248-BEDD-EB5713E8405D}" dt="2024-05-10T19:07:48.445" v="779" actId="962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13C47187-0046-C248-BEDD-EB5713E8405D}" dt="2024-05-10T19:07:48.445" v="779" actId="962"/>
          <pc:sldLayoutMkLst>
            <pc:docMk/>
            <pc:sldMasterMk cId="4140400327" sldId="2147483660"/>
            <pc:sldLayoutMk cId="915216413" sldId="2147483671"/>
          </pc:sldLayoutMkLst>
        </pc:sldLayoutChg>
      </pc:sldMasterChg>
      <pc:sldMasterChg chg="modSp modSldLayout">
        <pc:chgData name="Chaji Yang" userId="4e6a9ab4-4bf5-4d72-838b-d3789445bf9a" providerId="ADAL" clId="{13C47187-0046-C248-BEDD-EB5713E8405D}" dt="2024-05-09T22:26:42.367" v="46" actId="735"/>
        <pc:sldMasterMkLst>
          <pc:docMk/>
          <pc:sldMasterMk cId="4140400327" sldId="2147483672"/>
        </pc:sldMasterMkLst>
        <pc:sldLayoutChg chg="addSp modSp mod">
          <pc:chgData name="Chaji Yang" userId="4e6a9ab4-4bf5-4d72-838b-d3789445bf9a" providerId="ADAL" clId="{13C47187-0046-C248-BEDD-EB5713E8405D}" dt="2024-05-09T22:24:28.227" v="45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Chaji Yang" userId="4e6a9ab4-4bf5-4d72-838b-d3789445bf9a" providerId="ADAL" clId="{AD0992E5-391F-354A-9939-5FA4253DBB24}"/>
    <pc:docChg chg="undo custSel modSld modMainMaster">
      <pc:chgData name="Chaji Yang" userId="4e6a9ab4-4bf5-4d72-838b-d3789445bf9a" providerId="ADAL" clId="{AD0992E5-391F-354A-9939-5FA4253DBB24}" dt="2024-05-31T18:54:06.880" v="254" actId="115"/>
      <pc:docMkLst>
        <pc:docMk/>
      </pc:docMkLst>
      <pc:sldMasterChg chg="modSldLayout">
        <pc:chgData name="Chaji Yang" userId="4e6a9ab4-4bf5-4d72-838b-d3789445bf9a" providerId="ADAL" clId="{AD0992E5-391F-354A-9939-5FA4253DBB24}" dt="2024-05-31T13:44:40.480" v="41" actId="478"/>
        <pc:sldMasterMkLst>
          <pc:docMk/>
          <pc:sldMasterMk cId="4140400327" sldId="2147483660"/>
        </pc:sldMasterMkLst>
      </pc:sldMasterChg>
    </pc:docChg>
  </pc:docChgLst>
  <pc:docChgLst>
    <pc:chgData name="Woojung Hwang" userId="2f48344a-4cb6-44e2-85e0-9b0e9e1067a5" providerId="ADAL" clId="{1BA1B75F-D012-4346-9A2A-5C2AF2A08F6E}"/>
    <pc:docChg chg="undo custSel modSld modMainMaster">
      <pc:chgData name="Woojung Hwang" userId="2f48344a-4cb6-44e2-85e0-9b0e9e1067a5" providerId="ADAL" clId="{1BA1B75F-D012-4346-9A2A-5C2AF2A08F6E}" dt="2024-05-29T13:27:51.353" v="166" actId="20577"/>
      <pc:docMkLst>
        <pc:docMk/>
      </pc:docMkLst>
      <pc:sldMasterChg chg="modSldLayout">
        <pc:chgData name="Woojung Hwang" userId="2f48344a-4cb6-44e2-85e0-9b0e9e1067a5" providerId="ADAL" clId="{1BA1B75F-D012-4346-9A2A-5C2AF2A08F6E}" dt="2024-05-29T13:25:52.226" v="118" actId="1076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1BA1B75F-D012-4346-9A2A-5C2AF2A08F6E}" dt="2024-05-29T13:25:52.226" v="118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Cynthia Kim" userId="S::ckim@cmrignite.com::15d465f6-7e67-4a11-a213-d47d2463bf9e" providerId="AD" clId="Web-{847918D2-8F92-C811-600A-CAB691006A28}"/>
    <pc:docChg chg="">
      <pc:chgData name="Cynthia Kim" userId="S::ckim@cmrignite.com::15d465f6-7e67-4a11-a213-d47d2463bf9e" providerId="AD" clId="Web-{847918D2-8F92-C811-600A-CAB691006A28}" dt="2024-05-30T20:18:12.098" v="1"/>
      <pc:docMkLst>
        <pc:docMk/>
      </pc:docMkLst>
      <pc:sldChg chg="delCm">
        <pc:chgData name="Cynthia Kim" userId="S::ckim@cmrignite.com::15d465f6-7e67-4a11-a213-d47d2463bf9e" providerId="AD" clId="Web-{847918D2-8F92-C811-600A-CAB691006A28}" dt="2024-05-30T20:18:12.098" v="1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ynthia Kim" userId="S::ckim@cmrignite.com::15d465f6-7e67-4a11-a213-d47d2463bf9e" providerId="AD" clId="Web-{847918D2-8F92-C811-600A-CAB691006A28}" dt="2024-05-30T20:18:12.098" v="1"/>
              <pc2:cmMkLst xmlns:pc2="http://schemas.microsoft.com/office/powerpoint/2019/9/main/command">
                <pc:docMk/>
                <pc:sldMk cId="723283095" sldId="261"/>
                <pc2:cmMk id="{24E9DB80-8C8F-4354-B1D3-F8F3716BCD79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847918D2-8F92-C811-600A-CAB691006A28}" dt="2024-05-30T20:18:10.238" v="0"/>
              <pc2:cmMkLst xmlns:pc2="http://schemas.microsoft.com/office/powerpoint/2019/9/main/command">
                <pc:docMk/>
                <pc:sldMk cId="723283095" sldId="261"/>
                <pc2:cmMk id="{8F3627BE-7DF7-48CF-91E7-C49551DDACAF}"/>
              </pc2:cmMkLst>
            </pc226:cmChg>
          </p:ext>
        </pc:extLst>
      </pc:sldChg>
    </pc:docChg>
  </pc:docChgLst>
  <pc:docChgLst>
    <pc:chgData name="Cynthia Kim" userId="S::ckim@cmrignite.com::15d465f6-7e67-4a11-a213-d47d2463bf9e" providerId="AD" clId="Web-{2A7FB687-5FD9-DD08-BCB3-7F9326D03C7B}"/>
    <pc:docChg chg="">
      <pc:chgData name="Cynthia Kim" userId="S::ckim@cmrignite.com::15d465f6-7e67-4a11-a213-d47d2463bf9e" providerId="AD" clId="Web-{2A7FB687-5FD9-DD08-BCB3-7F9326D03C7B}" dt="2024-05-10T22:34:29.060" v="2"/>
      <pc:docMkLst>
        <pc:docMk/>
      </pc:docMkLst>
      <pc:sldChg chg="delCm">
        <pc:chgData name="Cynthia Kim" userId="S::ckim@cmrignite.com::15d465f6-7e67-4a11-a213-d47d2463bf9e" providerId="AD" clId="Web-{2A7FB687-5FD9-DD08-BCB3-7F9326D03C7B}" dt="2024-05-10T22:34:29.060" v="2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9.060" v="2"/>
              <pc2:cmMkLst xmlns:pc2="http://schemas.microsoft.com/office/powerpoint/2019/9/main/command">
                <pc:docMk/>
                <pc:sldMk cId="723283095" sldId="261"/>
                <pc2:cmMk id="{DFFE7419-6974-4C47-9D1B-904AEF9B3CC4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5.951" v="0"/>
              <pc2:cmMkLst xmlns:pc2="http://schemas.microsoft.com/office/powerpoint/2019/9/main/command">
                <pc:docMk/>
                <pc:sldMk cId="723283095" sldId="261"/>
                <pc2:cmMk id="{C89ADC28-00B2-4F5D-BE2A-22014113F217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7.560" v="1"/>
              <pc2:cmMkLst xmlns:pc2="http://schemas.microsoft.com/office/powerpoint/2019/9/main/command">
                <pc:docMk/>
                <pc:sldMk cId="723283095" sldId="261"/>
                <pc2:cmMk id="{37CBD076-56FF-4BC4-8B87-353B737F65E0}"/>
              </pc2:cmMkLst>
            </pc226:cmChg>
          </p:ext>
        </pc:extLst>
      </pc:sldChg>
    </pc:docChg>
  </pc:docChgLst>
  <pc:docChgLst>
    <pc:chgData name="Chaji Yang" userId="4e6a9ab4-4bf5-4d72-838b-d3789445bf9a" providerId="ADAL" clId="{9D858A06-18A9-0549-83C6-11C8F9687738}"/>
    <pc:docChg chg="undo custSel modSld modMainMaster">
      <pc:chgData name="Chaji Yang" userId="4e6a9ab4-4bf5-4d72-838b-d3789445bf9a" providerId="ADAL" clId="{9D858A06-18A9-0549-83C6-11C8F9687738}" dt="2024-05-09T19:29:52.246" v="24" actId="6264"/>
      <pc:docMkLst>
        <pc:docMk/>
      </pc:docMkLst>
      <pc:sldChg chg="addSp delSp modSp mod chgLayout">
        <pc:chgData name="Chaji Yang" userId="4e6a9ab4-4bf5-4d72-838b-d3789445bf9a" providerId="ADAL" clId="{9D858A06-18A9-0549-83C6-11C8F9687738}" dt="2024-05-09T19:29:52.246" v="24" actId="6264"/>
        <pc:sldMkLst>
          <pc:docMk/>
          <pc:sldMk cId="723283095" sldId="261"/>
        </pc:sldMkLst>
      </pc:sldChg>
      <pc:sldMasterChg chg="modSp modSldLayout">
        <pc:chgData name="Chaji Yang" userId="4e6a9ab4-4bf5-4d72-838b-d3789445bf9a" providerId="ADAL" clId="{9D858A06-18A9-0549-83C6-11C8F9687738}" dt="2024-05-09T19:29:38.069" v="22" actId="948"/>
        <pc:sldMasterMkLst>
          <pc:docMk/>
          <pc:sldMasterMk cId="4140400327" sldId="2147483672"/>
        </pc:sldMasterMkLst>
        <pc:sldLayoutChg chg="addSp modSp">
          <pc:chgData name="Chaji Yang" userId="4e6a9ab4-4bf5-4d72-838b-d3789445bf9a" providerId="ADAL" clId="{9D858A06-18A9-0549-83C6-11C8F9687738}" dt="2024-05-09T19:29:38.069" v="22" actId="948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Woojung Hwang" userId="2f48344a-4cb6-44e2-85e0-9b0e9e1067a5" providerId="ADAL" clId="{0F9E0039-2F69-7B4D-B66F-1A7228C22C6E}"/>
    <pc:docChg chg="undo custSel modSld modMainMaster">
      <pc:chgData name="Woojung Hwang" userId="2f48344a-4cb6-44e2-85e0-9b0e9e1067a5" providerId="ADAL" clId="{0F9E0039-2F69-7B4D-B66F-1A7228C22C6E}" dt="2024-05-10T19:24:36.788" v="57" actId="962"/>
      <pc:docMkLst>
        <pc:docMk/>
      </pc:docMkLst>
      <pc:sldChg chg="modSp mod chgLayout">
        <pc:chgData name="Woojung Hwang" userId="2f48344a-4cb6-44e2-85e0-9b0e9e1067a5" providerId="ADAL" clId="{0F9E0039-2F69-7B4D-B66F-1A7228C22C6E}" dt="2024-05-09T20:01:55.760" v="38" actId="1076"/>
        <pc:sldMkLst>
          <pc:docMk/>
          <pc:sldMk cId="723283095" sldId="261"/>
        </pc:sldMkLst>
      </pc:sldChg>
      <pc:sldMasterChg chg="modSldLayout">
        <pc:chgData name="Woojung Hwang" userId="2f48344a-4cb6-44e2-85e0-9b0e9e1067a5" providerId="ADAL" clId="{0F9E0039-2F69-7B4D-B66F-1A7228C22C6E}" dt="2024-05-10T19:24:36.788" v="57" actId="962"/>
        <pc:sldMasterMkLst>
          <pc:docMk/>
          <pc:sldMasterMk cId="4140400327" sldId="2147483660"/>
        </pc:sldMasterMkLst>
        <pc:sldLayoutChg chg="modSp mod">
          <pc:chgData name="Woojung Hwang" userId="2f48344a-4cb6-44e2-85e0-9b0e9e1067a5" providerId="ADAL" clId="{0F9E0039-2F69-7B4D-B66F-1A7228C22C6E}" dt="2024-05-10T19:24:36.788" v="57" actId="962"/>
          <pc:sldLayoutMkLst>
            <pc:docMk/>
            <pc:sldMasterMk cId="4140400327" sldId="2147483660"/>
            <pc:sldLayoutMk cId="915216413" sldId="2147483671"/>
          </pc:sldLayoutMkLst>
        </pc:sldLayoutChg>
      </pc:sldMasterChg>
      <pc:sldMasterChg chg="modSldLayout">
        <pc:chgData name="Woojung Hwang" userId="2f48344a-4cb6-44e2-85e0-9b0e9e1067a5" providerId="ADAL" clId="{0F9E0039-2F69-7B4D-B66F-1A7228C22C6E}" dt="2024-05-09T20:04:38.217" v="44" actId="552"/>
        <pc:sldMasterMkLst>
          <pc:docMk/>
          <pc:sldMasterMk cId="4140400327" sldId="2147483672"/>
        </pc:sldMasterMkLst>
        <pc:sldLayoutChg chg="addSp delSp modSp mod">
          <pc:chgData name="Woojung Hwang" userId="2f48344a-4cb6-44e2-85e0-9b0e9e1067a5" providerId="ADAL" clId="{0F9E0039-2F69-7B4D-B66F-1A7228C22C6E}" dt="2024-05-09T20:04:38.217" v="44" actId="552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Chaji Yang" userId="4e6a9ab4-4bf5-4d72-838b-d3789445bf9a" providerId="ADAL" clId="{28424234-F887-B84A-AA5C-C1CE702D9D6A}"/>
    <pc:docChg chg="modSld">
      <pc:chgData name="Chaji Yang" userId="4e6a9ab4-4bf5-4d72-838b-d3789445bf9a" providerId="ADAL" clId="{28424234-F887-B84A-AA5C-C1CE702D9D6A}" dt="2025-02-26T22:08:35.980" v="181" actId="962"/>
      <pc:docMkLst>
        <pc:docMk/>
      </pc:docMkLst>
      <pc:sldChg chg="modSp mod">
        <pc:chgData name="Chaji Yang" userId="4e6a9ab4-4bf5-4d72-838b-d3789445bf9a" providerId="ADAL" clId="{28424234-F887-B84A-AA5C-C1CE702D9D6A}" dt="2025-02-26T22:08:35.980" v="181" actId="962"/>
        <pc:sldMkLst>
          <pc:docMk/>
          <pc:sldMk cId="723283095" sldId="261"/>
        </pc:sldMkLst>
        <pc:picChg chg="mod">
          <ac:chgData name="Chaji Yang" userId="4e6a9ab4-4bf5-4d72-838b-d3789445bf9a" providerId="ADAL" clId="{28424234-F887-B84A-AA5C-C1CE702D9D6A}" dt="2025-02-26T22:08:24.107" v="95" actId="962"/>
          <ac:picMkLst>
            <pc:docMk/>
            <pc:sldMk cId="723283095" sldId="261"/>
            <ac:picMk id="2" creationId="{C5EF6F98-1A55-2660-4099-91E29A8A823E}"/>
          </ac:picMkLst>
        </pc:picChg>
        <pc:picChg chg="mod">
          <ac:chgData name="Chaji Yang" userId="4e6a9ab4-4bf5-4d72-838b-d3789445bf9a" providerId="ADAL" clId="{28424234-F887-B84A-AA5C-C1CE702D9D6A}" dt="2025-02-26T22:08:18.585" v="67" actId="962"/>
          <ac:picMkLst>
            <pc:docMk/>
            <pc:sldMk cId="723283095" sldId="261"/>
            <ac:picMk id="8" creationId="{07759B18-850A-DE82-DB27-C3484C64EE86}"/>
          </ac:picMkLst>
        </pc:picChg>
        <pc:picChg chg="mod">
          <ac:chgData name="Chaji Yang" userId="4e6a9ab4-4bf5-4d72-838b-d3789445bf9a" providerId="ADAL" clId="{28424234-F887-B84A-AA5C-C1CE702D9D6A}" dt="2025-02-26T22:08:08.929" v="25" actId="962"/>
          <ac:picMkLst>
            <pc:docMk/>
            <pc:sldMk cId="723283095" sldId="261"/>
            <ac:picMk id="9" creationId="{3A143CAF-A68F-48BA-FB9F-0BEA82A7CAF0}"/>
          </ac:picMkLst>
        </pc:picChg>
        <pc:picChg chg="mod">
          <ac:chgData name="Chaji Yang" userId="4e6a9ab4-4bf5-4d72-838b-d3789445bf9a" providerId="ADAL" clId="{28424234-F887-B84A-AA5C-C1CE702D9D6A}" dt="2025-02-26T22:08:35.980" v="181" actId="962"/>
          <ac:picMkLst>
            <pc:docMk/>
            <pc:sldMk cId="723283095" sldId="261"/>
            <ac:picMk id="24" creationId="{65B10EF9-F925-C23E-38EE-E6B1F899F92C}"/>
          </ac:picMkLst>
        </pc:picChg>
      </pc:sldChg>
    </pc:docChg>
  </pc:docChgLst>
  <pc:docChgLst>
    <pc:chgData name="Woojung Hwang" userId="2f48344a-4cb6-44e2-85e0-9b0e9e1067a5" providerId="ADAL" clId="{7971EF70-004D-8F49-9F17-516F26F2CDDB}"/>
    <pc:docChg chg="undo custSel modSld modMainMaster">
      <pc:chgData name="Woojung Hwang" userId="2f48344a-4cb6-44e2-85e0-9b0e9e1067a5" providerId="ADAL" clId="{7971EF70-004D-8F49-9F17-516F26F2CDDB}" dt="2024-05-09T15:27:41.044" v="223" actId="20577"/>
      <pc:docMkLst>
        <pc:docMk/>
      </pc:docMkLst>
      <pc:sldMasterChg chg="modSldLayout">
        <pc:chgData name="Woojung Hwang" userId="2f48344a-4cb6-44e2-85e0-9b0e9e1067a5" providerId="ADAL" clId="{7971EF70-004D-8F49-9F17-516F26F2CDDB}" dt="2024-04-24T14:35:03.008" v="152" actId="1076"/>
        <pc:sldMasterMkLst>
          <pc:docMk/>
          <pc:sldMasterMk cId="4140400327" sldId="2147483672"/>
        </pc:sldMasterMkLst>
        <pc:sldLayoutChg chg="modSp mod">
          <pc:chgData name="Woojung Hwang" userId="2f48344a-4cb6-44e2-85e0-9b0e9e1067a5" providerId="ADAL" clId="{7971EF70-004D-8F49-9F17-516F26F2CDDB}" dt="2024-04-24T14:35:03.008" v="152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Jae Chung" userId="95f87405-8f7d-4a23-8f85-7ab65ea213d7" providerId="ADAL" clId="{66FCC07E-7389-3C49-9749-B134D745CAAE}"/>
    <pc:docChg chg="undo custSel modSld modMainMaster">
      <pc:chgData name="Jae Chung" userId="95f87405-8f7d-4a23-8f85-7ab65ea213d7" providerId="ADAL" clId="{66FCC07E-7389-3C49-9749-B134D745CAAE}" dt="2025-03-14T20:31:02.691" v="51" actId="20577"/>
      <pc:docMkLst>
        <pc:docMk/>
      </pc:docMkLst>
      <pc:sldChg chg="addSp delSp modSp mod">
        <pc:chgData name="Jae Chung" userId="95f87405-8f7d-4a23-8f85-7ab65ea213d7" providerId="ADAL" clId="{66FCC07E-7389-3C49-9749-B134D745CAAE}" dt="2025-03-14T20:31:02.691" v="51" actId="20577"/>
        <pc:sldMkLst>
          <pc:docMk/>
          <pc:sldMk cId="723283095" sldId="261"/>
        </pc:sldMkLst>
        <pc:spChg chg="add mod">
          <ac:chgData name="Jae Chung" userId="95f87405-8f7d-4a23-8f85-7ab65ea213d7" providerId="ADAL" clId="{66FCC07E-7389-3C49-9749-B134D745CAAE}" dt="2025-03-14T20:31:02.691" v="51" actId="20577"/>
          <ac:spMkLst>
            <pc:docMk/>
            <pc:sldMk cId="723283095" sldId="261"/>
            <ac:spMk id="10" creationId="{F7E67D54-8F9B-9328-E843-1CC291A90E73}"/>
          </ac:spMkLst>
        </pc:spChg>
        <pc:spChg chg="mod">
          <ac:chgData name="Jae Chung" userId="95f87405-8f7d-4a23-8f85-7ab65ea213d7" providerId="ADAL" clId="{66FCC07E-7389-3C49-9749-B134D745CAAE}" dt="2025-02-26T21:27:13.190" v="19" actId="207"/>
          <ac:spMkLst>
            <pc:docMk/>
            <pc:sldMk cId="723283095" sldId="261"/>
            <ac:spMk id="11" creationId="{10277CCB-1FB3-9738-F48F-27E45FAC3046}"/>
          </ac:spMkLst>
        </pc:spChg>
        <pc:spChg chg="mod">
          <ac:chgData name="Jae Chung" userId="95f87405-8f7d-4a23-8f85-7ab65ea213d7" providerId="ADAL" clId="{66FCC07E-7389-3C49-9749-B134D745CAAE}" dt="2025-02-26T21:27:40.088" v="21" actId="20577"/>
          <ac:spMkLst>
            <pc:docMk/>
            <pc:sldMk cId="723283095" sldId="261"/>
            <ac:spMk id="12" creationId="{AD073711-8354-A15D-36F1-377FCD02CA2E}"/>
          </ac:spMkLst>
        </pc:spChg>
        <pc:spChg chg="mod">
          <ac:chgData name="Jae Chung" userId="95f87405-8f7d-4a23-8f85-7ab65ea213d7" providerId="ADAL" clId="{66FCC07E-7389-3C49-9749-B134D745CAAE}" dt="2025-02-26T21:27:58.085" v="25" actId="20577"/>
          <ac:spMkLst>
            <pc:docMk/>
            <pc:sldMk cId="723283095" sldId="261"/>
            <ac:spMk id="13" creationId="{094B1805-1AE3-C939-042B-93BEBC708CAC}"/>
          </ac:spMkLst>
        </pc:spChg>
        <pc:picChg chg="mod">
          <ac:chgData name="Jae Chung" userId="95f87405-8f7d-4a23-8f85-7ab65ea213d7" providerId="ADAL" clId="{66FCC07E-7389-3C49-9749-B134D745CAAE}" dt="2025-02-26T21:26:44.255" v="16" actId="1037"/>
          <ac:picMkLst>
            <pc:docMk/>
            <pc:sldMk cId="723283095" sldId="261"/>
            <ac:picMk id="2" creationId="{C5EF6F98-1A55-2660-4099-91E29A8A823E}"/>
          </ac:picMkLst>
        </pc:picChg>
        <pc:picChg chg="mod">
          <ac:chgData name="Jae Chung" userId="95f87405-8f7d-4a23-8f85-7ab65ea213d7" providerId="ADAL" clId="{66FCC07E-7389-3C49-9749-B134D745CAAE}" dt="2025-02-26T21:26:34.102" v="11" actId="1037"/>
          <ac:picMkLst>
            <pc:docMk/>
            <pc:sldMk cId="723283095" sldId="261"/>
            <ac:picMk id="8" creationId="{07759B18-850A-DE82-DB27-C3484C64EE86}"/>
          </ac:picMkLst>
        </pc:picChg>
        <pc:picChg chg="mod">
          <ac:chgData name="Jae Chung" userId="95f87405-8f7d-4a23-8f85-7ab65ea213d7" providerId="ADAL" clId="{66FCC07E-7389-3C49-9749-B134D745CAAE}" dt="2025-02-26T21:26:32.461" v="10" actId="1037"/>
          <ac:picMkLst>
            <pc:docMk/>
            <pc:sldMk cId="723283095" sldId="261"/>
            <ac:picMk id="9" creationId="{3A143CAF-A68F-48BA-FB9F-0BEA82A7CAF0}"/>
          </ac:picMkLst>
        </pc:picChg>
        <pc:picChg chg="mod">
          <ac:chgData name="Jae Chung" userId="95f87405-8f7d-4a23-8f85-7ab65ea213d7" providerId="ADAL" clId="{66FCC07E-7389-3C49-9749-B134D745CAAE}" dt="2025-02-26T21:25:53.536" v="3" actId="14100"/>
          <ac:picMkLst>
            <pc:docMk/>
            <pc:sldMk cId="723283095" sldId="261"/>
            <ac:picMk id="24" creationId="{65B10EF9-F925-C23E-38EE-E6B1F899F92C}"/>
          </ac:picMkLst>
        </pc:picChg>
      </pc:sldChg>
      <pc:sldMasterChg chg="modSldLayout">
        <pc:chgData name="Jae Chung" userId="95f87405-8f7d-4a23-8f85-7ab65ea213d7" providerId="ADAL" clId="{66FCC07E-7389-3C49-9749-B134D745CAAE}" dt="2025-03-13T17:46:24.198" v="41" actId="20577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66FCC07E-7389-3C49-9749-B134D745CAAE}" dt="2025-03-13T17:46:24.198" v="41" actId="20577"/>
          <pc:sldLayoutMkLst>
            <pc:docMk/>
            <pc:sldMasterMk cId="4140400327" sldId="2147483660"/>
            <pc:sldLayoutMk cId="915216413" sldId="2147483671"/>
          </pc:sldLayoutMkLst>
          <pc:spChg chg="mod">
            <ac:chgData name="Jae Chung" userId="95f87405-8f7d-4a23-8f85-7ab65ea213d7" providerId="ADAL" clId="{66FCC07E-7389-3C49-9749-B134D745CAAE}" dt="2025-03-13T17:46:24.198" v="41" actId="20577"/>
            <ac:spMkLst>
              <pc:docMk/>
              <pc:sldMasterMk cId="4140400327" sldId="2147483660"/>
              <pc:sldLayoutMk cId="915216413" sldId="2147483671"/>
              <ac:spMk id="2" creationId="{0DC39FC4-7C1C-B1E9-D67C-68E00727EF9C}"/>
            </ac:spMkLst>
          </pc:spChg>
        </pc:sldLayoutChg>
      </pc:sldMasterChg>
    </pc:docChg>
  </pc:docChgLst>
  <pc:docChgLst>
    <pc:chgData name="Chaji Yang" userId="4e6a9ab4-4bf5-4d72-838b-d3789445bf9a" providerId="ADAL" clId="{07F0BAF1-C057-EF47-A4EC-8F5033B9FEBE}"/>
    <pc:docChg chg="undo custSel modSld modMainMaster">
      <pc:chgData name="Chaji Yang" userId="4e6a9ab4-4bf5-4d72-838b-d3789445bf9a" providerId="ADAL" clId="{07F0BAF1-C057-EF47-A4EC-8F5033B9FEBE}" dt="2025-04-04T18:51:03.986" v="163" actId="962"/>
      <pc:docMkLst>
        <pc:docMk/>
      </pc:docMkLst>
      <pc:sldChg chg="modSp mod">
        <pc:chgData name="Chaji Yang" userId="4e6a9ab4-4bf5-4d72-838b-d3789445bf9a" providerId="ADAL" clId="{07F0BAF1-C057-EF47-A4EC-8F5033B9FEBE}" dt="2025-04-04T18:51:03.986" v="163" actId="962"/>
        <pc:sldMkLst>
          <pc:docMk/>
          <pc:sldMk cId="723283095" sldId="261"/>
        </pc:sldMkLst>
        <pc:spChg chg="mod">
          <ac:chgData name="Chaji Yang" userId="4e6a9ab4-4bf5-4d72-838b-d3789445bf9a" providerId="ADAL" clId="{07F0BAF1-C057-EF47-A4EC-8F5033B9FEBE}" dt="2025-04-01T14:58:04.402" v="109" actId="20577"/>
          <ac:spMkLst>
            <pc:docMk/>
            <pc:sldMk cId="723283095" sldId="261"/>
            <ac:spMk id="3" creationId="{6A9814B2-196D-31A3-D351-CC134BFBB3D7}"/>
          </ac:spMkLst>
        </pc:spChg>
        <pc:spChg chg="mod">
          <ac:chgData name="Chaji Yang" userId="4e6a9ab4-4bf5-4d72-838b-d3789445bf9a" providerId="ADAL" clId="{07F0BAF1-C057-EF47-A4EC-8F5033B9FEBE}" dt="2025-04-01T14:34:43.902" v="106" actId="1076"/>
          <ac:spMkLst>
            <pc:docMk/>
            <pc:sldMk cId="723283095" sldId="261"/>
            <ac:spMk id="5" creationId="{D85DC920-EBED-9288-1AD6-DB61F897BE58}"/>
          </ac:spMkLst>
        </pc:spChg>
        <pc:spChg chg="mod">
          <ac:chgData name="Chaji Yang" userId="4e6a9ab4-4bf5-4d72-838b-d3789445bf9a" providerId="ADAL" clId="{07F0BAF1-C057-EF47-A4EC-8F5033B9FEBE}" dt="2025-04-01T15:41:11.215" v="119" actId="1036"/>
          <ac:spMkLst>
            <pc:docMk/>
            <pc:sldMk cId="723283095" sldId="261"/>
            <ac:spMk id="10" creationId="{F7E67D54-8F9B-9328-E843-1CC291A90E73}"/>
          </ac:spMkLst>
        </pc:spChg>
        <pc:spChg chg="mod">
          <ac:chgData name="Chaji Yang" userId="4e6a9ab4-4bf5-4d72-838b-d3789445bf9a" providerId="ADAL" clId="{07F0BAF1-C057-EF47-A4EC-8F5033B9FEBE}" dt="2025-04-01T14:20:39.841" v="3"/>
          <ac:spMkLst>
            <pc:docMk/>
            <pc:sldMk cId="723283095" sldId="261"/>
            <ac:spMk id="11" creationId="{10277CCB-1FB3-9738-F48F-27E45FAC3046}"/>
          </ac:spMkLst>
        </pc:spChg>
        <pc:spChg chg="mod">
          <ac:chgData name="Chaji Yang" userId="4e6a9ab4-4bf5-4d72-838b-d3789445bf9a" providerId="ADAL" clId="{07F0BAF1-C057-EF47-A4EC-8F5033B9FEBE}" dt="2025-04-01T14:22:07.964" v="18" actId="1035"/>
          <ac:spMkLst>
            <pc:docMk/>
            <pc:sldMk cId="723283095" sldId="261"/>
            <ac:spMk id="12" creationId="{AD073711-8354-A15D-36F1-377FCD02CA2E}"/>
          </ac:spMkLst>
        </pc:spChg>
        <pc:spChg chg="mod">
          <ac:chgData name="Chaji Yang" userId="4e6a9ab4-4bf5-4d72-838b-d3789445bf9a" providerId="ADAL" clId="{07F0BAF1-C057-EF47-A4EC-8F5033B9FEBE}" dt="2025-04-01T14:29:23.192" v="89" actId="1035"/>
          <ac:spMkLst>
            <pc:docMk/>
            <pc:sldMk cId="723283095" sldId="261"/>
            <ac:spMk id="13" creationId="{094B1805-1AE3-C939-042B-93BEBC708CAC}"/>
          </ac:spMkLst>
        </pc:spChg>
        <pc:spChg chg="mod">
          <ac:chgData name="Chaji Yang" userId="4e6a9ab4-4bf5-4d72-838b-d3789445bf9a" providerId="ADAL" clId="{07F0BAF1-C057-EF47-A4EC-8F5033B9FEBE}" dt="2025-04-01T14:29:23.192" v="89" actId="1035"/>
          <ac:spMkLst>
            <pc:docMk/>
            <pc:sldMk cId="723283095" sldId="261"/>
            <ac:spMk id="15" creationId="{D090F29C-8E74-55B7-20B9-0CCE77CA8D52}"/>
          </ac:spMkLst>
        </pc:spChg>
        <pc:spChg chg="mod">
          <ac:chgData name="Chaji Yang" userId="4e6a9ab4-4bf5-4d72-838b-d3789445bf9a" providerId="ADAL" clId="{07F0BAF1-C057-EF47-A4EC-8F5033B9FEBE}" dt="2025-04-01T14:29:23.192" v="89" actId="1035"/>
          <ac:spMkLst>
            <pc:docMk/>
            <pc:sldMk cId="723283095" sldId="261"/>
            <ac:spMk id="16" creationId="{B24E76A0-A79A-FD59-D157-62ECCE6606AB}"/>
          </ac:spMkLst>
        </pc:spChg>
        <pc:spChg chg="mod">
          <ac:chgData name="Chaji Yang" userId="4e6a9ab4-4bf5-4d72-838b-d3789445bf9a" providerId="ADAL" clId="{07F0BAF1-C057-EF47-A4EC-8F5033B9FEBE}" dt="2025-04-01T14:28:37.458" v="87" actId="1036"/>
          <ac:spMkLst>
            <pc:docMk/>
            <pc:sldMk cId="723283095" sldId="261"/>
            <ac:spMk id="18" creationId="{F93EC4E6-74AB-975E-12DB-1053BF5D793E}"/>
          </ac:spMkLst>
        </pc:spChg>
        <pc:spChg chg="mod">
          <ac:chgData name="Chaji Yang" userId="4e6a9ab4-4bf5-4d72-838b-d3789445bf9a" providerId="ADAL" clId="{07F0BAF1-C057-EF47-A4EC-8F5033B9FEBE}" dt="2025-04-01T14:34:43.902" v="106" actId="1076"/>
          <ac:spMkLst>
            <pc:docMk/>
            <pc:sldMk cId="723283095" sldId="261"/>
            <ac:spMk id="19" creationId="{2FA839C1-6CC9-A4D4-F46E-FA08BB10CD7A}"/>
          </ac:spMkLst>
        </pc:spChg>
        <pc:picChg chg="mod">
          <ac:chgData name="Chaji Yang" userId="4e6a9ab4-4bf5-4d72-838b-d3789445bf9a" providerId="ADAL" clId="{07F0BAF1-C057-EF47-A4EC-8F5033B9FEBE}" dt="2025-04-01T14:34:03.327" v="95" actId="1076"/>
          <ac:picMkLst>
            <pc:docMk/>
            <pc:sldMk cId="723283095" sldId="261"/>
            <ac:picMk id="7" creationId="{DEFB377E-D29E-BB58-82E1-25306C9358B4}"/>
          </ac:picMkLst>
        </pc:picChg>
        <pc:picChg chg="mod">
          <ac:chgData name="Chaji Yang" userId="4e6a9ab4-4bf5-4d72-838b-d3789445bf9a" providerId="ADAL" clId="{07F0BAF1-C057-EF47-A4EC-8F5033B9FEBE}" dt="2025-04-04T18:51:03.986" v="163" actId="962"/>
          <ac:picMkLst>
            <pc:docMk/>
            <pc:sldMk cId="723283095" sldId="261"/>
            <ac:picMk id="14" creationId="{5404C5AC-410B-3259-3F34-E755154276DB}"/>
          </ac:picMkLst>
        </pc:picChg>
        <pc:picChg chg="mod">
          <ac:chgData name="Chaji Yang" userId="4e6a9ab4-4bf5-4d72-838b-d3789445bf9a" providerId="ADAL" clId="{07F0BAF1-C057-EF47-A4EC-8F5033B9FEBE}" dt="2025-04-01T14:28:37.458" v="87" actId="1036"/>
          <ac:picMkLst>
            <pc:docMk/>
            <pc:sldMk cId="723283095" sldId="261"/>
            <ac:picMk id="24" creationId="{65B10EF9-F925-C23E-38EE-E6B1F899F92C}"/>
          </ac:picMkLst>
        </pc:picChg>
        <pc:picChg chg="mod">
          <ac:chgData name="Chaji Yang" userId="4e6a9ab4-4bf5-4d72-838b-d3789445bf9a" providerId="ADAL" clId="{07F0BAF1-C057-EF47-A4EC-8F5033B9FEBE}" dt="2025-04-01T14:34:43.902" v="106" actId="1076"/>
          <ac:picMkLst>
            <pc:docMk/>
            <pc:sldMk cId="723283095" sldId="261"/>
            <ac:picMk id="57" creationId="{ECA027FD-C095-B81E-E877-EF7684DAC2F1}"/>
          </ac:picMkLst>
        </pc:picChg>
        <pc:picChg chg="mod">
          <ac:chgData name="Chaji Yang" userId="4e6a9ab4-4bf5-4d72-838b-d3789445bf9a" providerId="ADAL" clId="{07F0BAF1-C057-EF47-A4EC-8F5033B9FEBE}" dt="2025-04-01T14:34:43.902" v="106" actId="1076"/>
          <ac:picMkLst>
            <pc:docMk/>
            <pc:sldMk cId="723283095" sldId="261"/>
            <ac:picMk id="58" creationId="{91790BB1-808F-C7F3-BCE1-70046B3B0205}"/>
          </ac:picMkLst>
        </pc:picChg>
        <pc:picChg chg="mod">
          <ac:chgData name="Chaji Yang" userId="4e6a9ab4-4bf5-4d72-838b-d3789445bf9a" providerId="ADAL" clId="{07F0BAF1-C057-EF47-A4EC-8F5033B9FEBE}" dt="2025-04-01T14:34:43.902" v="106" actId="1076"/>
          <ac:picMkLst>
            <pc:docMk/>
            <pc:sldMk cId="723283095" sldId="261"/>
            <ac:picMk id="59" creationId="{1BC9C9FB-8EA1-D4CB-D2B9-514A5F504833}"/>
          </ac:picMkLst>
        </pc:picChg>
      </pc:sldChg>
      <pc:sldMasterChg chg="modSldLayout">
        <pc:chgData name="Chaji Yang" userId="4e6a9ab4-4bf5-4d72-838b-d3789445bf9a" providerId="ADAL" clId="{07F0BAF1-C057-EF47-A4EC-8F5033B9FEBE}" dt="2025-04-01T15:40:56.679" v="115" actId="1035"/>
        <pc:sldMasterMkLst>
          <pc:docMk/>
          <pc:sldMasterMk cId="4140400327" sldId="2147483660"/>
        </pc:sldMasterMkLst>
        <pc:sldLayoutChg chg="modSp mod">
          <pc:chgData name="Chaji Yang" userId="4e6a9ab4-4bf5-4d72-838b-d3789445bf9a" providerId="ADAL" clId="{07F0BAF1-C057-EF47-A4EC-8F5033B9FEBE}" dt="2025-04-01T15:40:56.679" v="115" actId="1035"/>
          <pc:sldLayoutMkLst>
            <pc:docMk/>
            <pc:sldMasterMk cId="4140400327" sldId="2147483660"/>
            <pc:sldLayoutMk cId="915216413" sldId="2147483671"/>
          </pc:sldLayoutMkLst>
          <pc:spChg chg="mod">
            <ac:chgData name="Chaji Yang" userId="4e6a9ab4-4bf5-4d72-838b-d3789445bf9a" providerId="ADAL" clId="{07F0BAF1-C057-EF47-A4EC-8F5033B9FEBE}" dt="2025-04-01T15:40:56.679" v="115" actId="1035"/>
            <ac:spMkLst>
              <pc:docMk/>
              <pc:sldMasterMk cId="4140400327" sldId="2147483660"/>
              <pc:sldLayoutMk cId="915216413" sldId="2147483671"/>
              <ac:spMk id="2" creationId="{0DC39FC4-7C1C-B1E9-D67C-68E00727EF9C}"/>
            </ac:spMkLst>
          </pc:spChg>
        </pc:sldLayoutChg>
      </pc:sldMasterChg>
    </pc:docChg>
  </pc:docChgLst>
  <pc:docChgLst>
    <pc:chgData name="Evan Burnett" userId="S::eburnett@cmrignite.com::e7ddc957-da61-42ca-9888-6105684849d3" providerId="AD" clId="Web-{4B67719E-E369-E4DE-B60F-1074B7332322}"/>
    <pc:docChg chg="mod">
      <pc:chgData name="Evan Burnett" userId="S::eburnett@cmrignite.com::e7ddc957-da61-42ca-9888-6105684849d3" providerId="AD" clId="Web-{4B67719E-E369-E4DE-B60F-1074B7332322}" dt="2024-05-10T17:46:08.795" v="3"/>
      <pc:docMkLst>
        <pc:docMk/>
      </pc:docMkLst>
      <pc:sldChg chg="addCm">
        <pc:chgData name="Evan Burnett" userId="S::eburnett@cmrignite.com::e7ddc957-da61-42ca-9888-6105684849d3" providerId="AD" clId="Web-{4B67719E-E369-E4DE-B60F-1074B7332322}" dt="2024-05-10T17:46:08.795" v="3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5:53.577" v="2"/>
              <pc2:cmMkLst xmlns:pc2="http://schemas.microsoft.com/office/powerpoint/2019/9/main/command">
                <pc:docMk/>
                <pc:sldMk cId="723283095" sldId="261"/>
                <pc2:cmMk id="{DFFE7419-6974-4C47-9D1B-904AEF9B3CC4}"/>
              </pc2:cmMkLst>
            </pc226:cmChg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4:59.514" v="1"/>
              <pc2:cmMkLst xmlns:pc2="http://schemas.microsoft.com/office/powerpoint/2019/9/main/command">
                <pc:docMk/>
                <pc:sldMk cId="723283095" sldId="261"/>
                <pc2:cmMk id="{C89ADC28-00B2-4F5D-BE2A-22014113F217}"/>
              </pc2:cmMkLst>
            </pc226:cmChg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6:08.795" v="3"/>
              <pc2:cmMkLst xmlns:pc2="http://schemas.microsoft.com/office/powerpoint/2019/9/main/command">
                <pc:docMk/>
                <pc:sldMk cId="723283095" sldId="261"/>
                <pc2:cmMk id="{37CBD076-56FF-4BC4-8B87-353B737F65E0}"/>
              </pc2:cmMkLst>
            </pc226:cmChg>
          </p:ext>
        </pc:extLst>
      </pc:sldChg>
    </pc:docChg>
  </pc:docChgLst>
  <pc:docChgLst>
    <pc:chgData name="Evan Burnett" userId="S::eburnett@cmrignite.com::e7ddc957-da61-42ca-9888-6105684849d3" providerId="AD" clId="Web-{36159BB4-C4D1-9BAD-3240-4697C531CBDF}"/>
    <pc:docChg chg="modSld">
      <pc:chgData name="Evan Burnett" userId="S::eburnett@cmrignite.com::e7ddc957-da61-42ca-9888-6105684849d3" providerId="AD" clId="Web-{36159BB4-C4D1-9BAD-3240-4697C531CBDF}" dt="2024-05-31T20:35:19.146" v="1"/>
      <pc:docMkLst>
        <pc:docMk/>
      </pc:docMkLst>
      <pc:sldChg chg="modSp">
        <pc:chgData name="Evan Burnett" userId="S::eburnett@cmrignite.com::e7ddc957-da61-42ca-9888-6105684849d3" providerId="AD" clId="Web-{36159BB4-C4D1-9BAD-3240-4697C531CBDF}" dt="2024-05-31T20:35:19.146" v="1"/>
        <pc:sldMkLst>
          <pc:docMk/>
          <pc:sldMk cId="723283095" sldId="261"/>
        </pc:sldMkLst>
      </pc:sldChg>
    </pc:docChg>
  </pc:docChgLst>
  <pc:docChgLst>
    <pc:chgData name="Evan Burnett" userId="S::eburnett@cmrignite.com::e7ddc957-da61-42ca-9888-6105684849d3" providerId="AD" clId="Web-{70AF4DA1-C27B-A615-7721-F3BC01C9E08A}"/>
    <pc:docChg chg="">
      <pc:chgData name="Evan Burnett" userId="S::eburnett@cmrignite.com::e7ddc957-da61-42ca-9888-6105684849d3" providerId="AD" clId="Web-{70AF4DA1-C27B-A615-7721-F3BC01C9E08A}" dt="2024-05-30T19:24:33.138" v="1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43000"/>
            <a:ext cx="240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children holding a glass of milk&#10;&#10;Description automatically generated">
            <a:extLst>
              <a:ext uri="{FF2B5EF4-FFF2-40B4-BE49-F238E27FC236}">
                <a16:creationId xmlns:a16="http://schemas.microsoft.com/office/drawing/2014/main" id="{486C3E79-14A7-2C70-F70E-EBB09BD4C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07" y="-862038"/>
            <a:ext cx="5413965" cy="5553500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DC39FC4-7C1C-B1E9-D67C-68E00727EF9C}"/>
              </a:ext>
            </a:extLst>
          </p:cNvPr>
          <p:cNvSpPr txBox="1"/>
          <p:nvPr userDrawn="1"/>
        </p:nvSpPr>
        <p:spPr>
          <a:xfrm>
            <a:off x="533400" y="9680566"/>
            <a:ext cx="7666383" cy="34683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err="1"/>
              <a:t>Financiamiento</a:t>
            </a:r>
            <a:r>
              <a:rPr lang="en-US" sz="1050" dirty="0"/>
              <a:t> </a:t>
            </a:r>
            <a:r>
              <a:rPr lang="en-US" sz="1050" dirty="0" err="1"/>
              <a:t>proporcionado</a:t>
            </a:r>
            <a:r>
              <a:rPr lang="en-US" sz="1050" dirty="0"/>
              <a:t> </a:t>
            </a:r>
            <a:r>
              <a:rPr lang="en-US" sz="1050" dirty="0" err="1"/>
              <a:t>en</a:t>
            </a:r>
            <a:r>
              <a:rPr lang="en-US" sz="1050" dirty="0"/>
              <a:t> </a:t>
            </a:r>
            <a:r>
              <a:rPr lang="en-US" sz="1050" dirty="0" err="1"/>
              <a:t>parte</a:t>
            </a:r>
            <a:r>
              <a:rPr lang="en-US" sz="1050" dirty="0"/>
              <a:t> </a:t>
            </a:r>
            <a:r>
              <a:rPr lang="en-US" sz="1050" dirty="0" err="1"/>
              <a:t>por</a:t>
            </a:r>
            <a:r>
              <a:rPr lang="en-US" sz="1050" dirty="0"/>
              <a:t> </a:t>
            </a:r>
            <a:r>
              <a:rPr lang="en-US" sz="1050" dirty="0" err="1"/>
              <a:t>el</a:t>
            </a:r>
            <a:r>
              <a:rPr lang="en-US" sz="1050" dirty="0"/>
              <a:t> Departamento de Agricultura de </a:t>
            </a:r>
            <a:r>
              <a:rPr lang="en-US" sz="1050" dirty="0" err="1"/>
              <a:t>los</a:t>
            </a:r>
            <a:r>
              <a:rPr lang="en-US" sz="1050" dirty="0"/>
              <a:t> </a:t>
            </a:r>
            <a:r>
              <a:rPr lang="en-US" sz="1050" dirty="0" err="1"/>
              <a:t>Estados</a:t>
            </a:r>
            <a:r>
              <a:rPr lang="en-US" sz="1050" dirty="0"/>
              <a:t> Unidos.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5216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70" y="547691"/>
            <a:ext cx="6900863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70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777240" rtl="0" eaLnBrk="1" latinLnBrk="0" hangingPunct="1">
        <a:lnSpc>
          <a:spcPct val="100000"/>
        </a:lnSpc>
        <a:spcBef>
          <a:spcPct val="0"/>
        </a:spcBef>
        <a:buNone/>
        <a:defRPr sz="374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862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586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5448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4968" userDrawn="1">
          <p15:clr>
            <a:srgbClr val="F26B43"/>
          </p15:clr>
        </p15:guide>
        <p15:guide id="4" orient="horz" pos="6408" userDrawn="1">
          <p15:clr>
            <a:srgbClr val="F26B43"/>
          </p15:clr>
        </p15:guide>
        <p15:guide id="5" pos="336" userDrawn="1">
          <p15:clr>
            <a:srgbClr val="F26B43"/>
          </p15:clr>
        </p15:guide>
        <p15:guide id="6" pos="4704" userDrawn="1">
          <p15:clr>
            <a:srgbClr val="F26B43"/>
          </p15:clr>
        </p15:guide>
        <p15:guide id="7" orient="horz" pos="264" userDrawn="1">
          <p15:clr>
            <a:srgbClr val="F26B43"/>
          </p15:clr>
        </p15:guide>
        <p15:guide id="8" orient="horz" pos="6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FB377E-D29E-BB58-82E1-25306C935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82802" y="8462824"/>
            <a:ext cx="8366603" cy="45719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0277CCB-1FB3-9738-F48F-27E45FAC30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3400" y="1061707"/>
            <a:ext cx="4047876" cy="2021789"/>
          </a:xfrm>
        </p:spPr>
        <p:txBody>
          <a:bodyPr lIns="0"/>
          <a:lstStyle/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B8C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¡Más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B8C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sonrisas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EB8C1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para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niños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 </a:t>
            </a: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1B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este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B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1B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verano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B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con</a:t>
            </a: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B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SUN Programs!</a:t>
            </a: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srgbClr val="91BF3E"/>
              </a:solidFill>
              <a:effectLst/>
              <a:uLnTx/>
              <a:uFillTx/>
              <a:latin typeface="Arial Black" panose="020B0604020202020204" pitchFamily="34" charset="0"/>
              <a:ea typeface="Calibri"/>
              <a:cs typeface="Arial Black" panose="020B0604020202020204" pitchFamily="34" charset="0"/>
            </a:endParaRP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AD073711-8354-A15D-36F1-377FCD02CA2E}"/>
              </a:ext>
            </a:extLst>
          </p:cNvPr>
          <p:cNvSpPr txBox="1">
            <a:spLocks/>
          </p:cNvSpPr>
          <p:nvPr/>
        </p:nvSpPr>
        <p:spPr>
          <a:xfrm>
            <a:off x="533401" y="3115886"/>
            <a:ext cx="3793670" cy="1988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Haga que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verano</a:t>
            </a:r>
            <a:r>
              <a:rPr lang="en-US" b="1" dirty="0"/>
              <a:t> sea </a:t>
            </a:r>
            <a:r>
              <a:rPr lang="en-US" b="1" dirty="0" err="1"/>
              <a:t>inolvidable</a:t>
            </a:r>
            <a:r>
              <a:rPr lang="en-US" b="1" dirty="0"/>
              <a:t> con SUN Programs: </a:t>
            </a:r>
            <a:r>
              <a:rPr lang="en-US" b="1" dirty="0" err="1"/>
              <a:t>programas</a:t>
            </a:r>
            <a:r>
              <a:rPr lang="en-US" b="1" dirty="0"/>
              <a:t> de </a:t>
            </a:r>
            <a:r>
              <a:rPr lang="en-US" b="1" dirty="0" err="1"/>
              <a:t>nutrición</a:t>
            </a:r>
            <a:r>
              <a:rPr lang="en-US" b="1" dirty="0"/>
              <a:t> de </a:t>
            </a:r>
            <a:r>
              <a:rPr lang="en-US" b="1" dirty="0" err="1"/>
              <a:t>verano</a:t>
            </a:r>
            <a:r>
              <a:rPr lang="en-US" b="1" dirty="0"/>
              <a:t> del USDA para </a:t>
            </a:r>
            <a:r>
              <a:rPr lang="en-US" b="1" dirty="0" err="1"/>
              <a:t>niños</a:t>
            </a:r>
            <a:r>
              <a:rPr lang="en-US" b="1" dirty="0"/>
              <a:t>. </a:t>
            </a:r>
            <a:r>
              <a:rPr lang="en-US" dirty="0"/>
              <a:t>Los </a:t>
            </a:r>
            <a:r>
              <a:rPr lang="en-US" dirty="0" err="1"/>
              <a:t>beneficios</a:t>
            </a:r>
            <a:r>
              <a:rPr lang="en-US" dirty="0"/>
              <a:t> de las </a:t>
            </a:r>
            <a:r>
              <a:rPr lang="en-US" dirty="0" err="1"/>
              <a:t>comidas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alimentos</a:t>
            </a:r>
            <a:r>
              <a:rPr lang="en-US" dirty="0"/>
              <a:t> </a:t>
            </a:r>
            <a:r>
              <a:rPr lang="en-US" dirty="0" err="1"/>
              <a:t>ayudan</a:t>
            </a:r>
            <a:r>
              <a:rPr lang="en-US" dirty="0"/>
              <a:t> a </a:t>
            </a:r>
            <a:r>
              <a:rPr lang="en-US" dirty="0" err="1"/>
              <a:t>mantener</a:t>
            </a:r>
            <a:r>
              <a:rPr lang="en-US" dirty="0"/>
              <a:t> a sus </a:t>
            </a:r>
            <a:r>
              <a:rPr lang="en-US" dirty="0" err="1"/>
              <a:t>hijos</a:t>
            </a:r>
            <a:r>
              <a:rPr lang="en-US" dirty="0"/>
              <a:t> con </a:t>
            </a:r>
            <a:r>
              <a:rPr lang="en-US" dirty="0" err="1"/>
              <a:t>energía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verano</a:t>
            </a:r>
            <a:r>
              <a:rPr lang="en-US" dirty="0"/>
              <a:t>.</a:t>
            </a:r>
          </a:p>
        </p:txBody>
      </p:sp>
      <p:pic>
        <p:nvPicPr>
          <p:cNvPr id="9" name="Picture 8" descr="SUN Meals Logo">
            <a:extLst>
              <a:ext uri="{FF2B5EF4-FFF2-40B4-BE49-F238E27FC236}">
                <a16:creationId xmlns:a16="http://schemas.microsoft.com/office/drawing/2014/main" id="{3A143CAF-A68F-48BA-FB9F-0BEA82A7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8847" y="4840814"/>
            <a:ext cx="1775722" cy="944093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B24E76A0-A79A-FD59-D157-62ECCE6606AB}"/>
              </a:ext>
            </a:extLst>
          </p:cNvPr>
          <p:cNvSpPr txBox="1">
            <a:spLocks/>
          </p:cNvSpPr>
          <p:nvPr/>
        </p:nvSpPr>
        <p:spPr>
          <a:xfrm>
            <a:off x="533400" y="584661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Todos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niños</a:t>
            </a:r>
            <a:r>
              <a:rPr lang="en-US" sz="1400" dirty="0"/>
              <a:t> de 18</a:t>
            </a:r>
          </a:p>
          <a:p>
            <a:r>
              <a:rPr lang="en-US" sz="1400" dirty="0" err="1"/>
              <a:t>años</a:t>
            </a:r>
            <a:r>
              <a:rPr lang="en-US" sz="1400" dirty="0"/>
              <a:t> o </a:t>
            </a:r>
            <a:r>
              <a:rPr lang="en-US" sz="1400" dirty="0" err="1"/>
              <a:t>menor</a:t>
            </a:r>
            <a:r>
              <a:rPr lang="en-US" sz="1400" dirty="0"/>
              <a:t> </a:t>
            </a:r>
            <a:r>
              <a:rPr lang="en-US" sz="1400" dirty="0" err="1"/>
              <a:t>pueden</a:t>
            </a:r>
            <a:endParaRPr lang="en-US" sz="1400" dirty="0"/>
          </a:p>
          <a:p>
            <a:r>
              <a:rPr lang="en-US" sz="1400" dirty="0" err="1"/>
              <a:t>disfrutar</a:t>
            </a:r>
            <a:r>
              <a:rPr lang="en-US" sz="1400" dirty="0"/>
              <a:t> de </a:t>
            </a:r>
            <a:r>
              <a:rPr lang="en-US" sz="1400" dirty="0" err="1"/>
              <a:t>comidas</a:t>
            </a:r>
            <a:endParaRPr lang="en-US" sz="1400" dirty="0"/>
          </a:p>
          <a:p>
            <a:r>
              <a:rPr lang="en-US" sz="1400" dirty="0" err="1"/>
              <a:t>juntos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sitios </a:t>
            </a:r>
            <a:r>
              <a:rPr lang="en-US" sz="1400" dirty="0" err="1"/>
              <a:t>elegibles</a:t>
            </a:r>
            <a:r>
              <a:rPr lang="en-US" sz="1400" dirty="0"/>
              <a:t>. Las </a:t>
            </a:r>
            <a:r>
              <a:rPr lang="en-US" sz="1400" dirty="0" err="1"/>
              <a:t>comidas</a:t>
            </a:r>
            <a:r>
              <a:rPr lang="en-US" sz="1400" dirty="0"/>
              <a:t> de SUN Meals son </a:t>
            </a:r>
            <a:r>
              <a:rPr lang="en-US" sz="1400" dirty="0" err="1"/>
              <a:t>gratuitas</a:t>
            </a:r>
            <a:r>
              <a:rPr lang="en-US" sz="1400" dirty="0"/>
              <a:t> y </a:t>
            </a:r>
            <a:r>
              <a:rPr lang="en-US" sz="1400" dirty="0" err="1"/>
              <a:t>ayudan</a:t>
            </a:r>
            <a:r>
              <a:rPr lang="en-US" sz="1400" dirty="0"/>
              <a:t> a sus </a:t>
            </a:r>
            <a:r>
              <a:rPr lang="en-US" sz="1400" dirty="0" err="1"/>
              <a:t>niños</a:t>
            </a:r>
            <a:r>
              <a:rPr lang="en-US" sz="1400" dirty="0"/>
              <a:t> a </a:t>
            </a:r>
            <a:r>
              <a:rPr lang="en-US" sz="1400" dirty="0" err="1"/>
              <a:t>obtener</a:t>
            </a:r>
            <a:r>
              <a:rPr lang="en-US" sz="1400" dirty="0"/>
              <a:t> la </a:t>
            </a:r>
            <a:r>
              <a:rPr lang="en-US" sz="1400" dirty="0" err="1"/>
              <a:t>nutrición</a:t>
            </a:r>
            <a:r>
              <a:rPr lang="en-US" sz="1400" dirty="0"/>
              <a:t> que </a:t>
            </a:r>
            <a:r>
              <a:rPr lang="en-US" sz="1400" dirty="0" err="1"/>
              <a:t>necesitan</a:t>
            </a:r>
            <a:r>
              <a:rPr lang="en-US" sz="1400" dirty="0"/>
              <a:t> </a:t>
            </a:r>
            <a:r>
              <a:rPr lang="en-US" sz="1400" dirty="0" err="1"/>
              <a:t>durante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verano</a:t>
            </a:r>
            <a:r>
              <a:rPr lang="en-US" sz="1400" dirty="0"/>
              <a:t>. </a:t>
            </a:r>
          </a:p>
        </p:txBody>
      </p:sp>
      <p:pic>
        <p:nvPicPr>
          <p:cNvPr id="8" name="Picture 7" descr="SUN Meals To-Go Logo">
            <a:extLst>
              <a:ext uri="{FF2B5EF4-FFF2-40B4-BE49-F238E27FC236}">
                <a16:creationId xmlns:a16="http://schemas.microsoft.com/office/drawing/2014/main" id="{07759B18-850A-DE82-DB27-C3484C64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71341" y="4840812"/>
            <a:ext cx="2043239" cy="944094"/>
          </a:xfrm>
          <a:prstGeom prst="rect">
            <a:avLst/>
          </a:prstGeom>
        </p:spPr>
      </p:pic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D090F29C-8E74-55B7-20B9-0CCE77CA8D52}"/>
              </a:ext>
            </a:extLst>
          </p:cNvPr>
          <p:cNvSpPr txBox="1">
            <a:spLocks/>
          </p:cNvSpPr>
          <p:nvPr/>
        </p:nvSpPr>
        <p:spPr>
          <a:xfrm>
            <a:off x="2935161" y="5846616"/>
            <a:ext cx="2043239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En </a:t>
            </a:r>
            <a:r>
              <a:rPr lang="en-US" sz="1400" dirty="0" err="1"/>
              <a:t>algunas</a:t>
            </a:r>
            <a:r>
              <a:rPr lang="en-US" sz="1400" dirty="0"/>
              <a:t> </a:t>
            </a:r>
            <a:r>
              <a:rPr lang="en-US" sz="1400" dirty="0" err="1"/>
              <a:t>áreas</a:t>
            </a:r>
            <a:endParaRPr lang="en-US" sz="1400" dirty="0"/>
          </a:p>
          <a:p>
            <a:r>
              <a:rPr lang="en-US" sz="1400" dirty="0"/>
              <a:t>rurales, se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pedir</a:t>
            </a:r>
            <a:r>
              <a:rPr lang="en-US" sz="1400" dirty="0"/>
              <a:t> las </a:t>
            </a:r>
            <a:r>
              <a:rPr lang="en-US" sz="1400" dirty="0" err="1"/>
              <a:t>comidas</a:t>
            </a:r>
            <a:r>
              <a:rPr lang="en-US" sz="1400" dirty="0"/>
              <a:t> SUN Meals para </a:t>
            </a:r>
            <a:r>
              <a:rPr lang="en-US" sz="1400" dirty="0" err="1"/>
              <a:t>llevar</a:t>
            </a:r>
            <a:r>
              <a:rPr lang="en-US" sz="1400" dirty="0"/>
              <a:t> o con </a:t>
            </a:r>
            <a:r>
              <a:rPr lang="en-US" sz="1400" dirty="0" err="1"/>
              <a:t>entrega</a:t>
            </a:r>
            <a:r>
              <a:rPr lang="en-US" sz="1400" dirty="0"/>
              <a:t> a </a:t>
            </a:r>
            <a:r>
              <a:rPr lang="en-US" sz="1400" dirty="0" err="1"/>
              <a:t>domicilio</a:t>
            </a:r>
            <a:r>
              <a:rPr lang="en-US" sz="1400" dirty="0"/>
              <a:t>.</a:t>
            </a:r>
          </a:p>
        </p:txBody>
      </p:sp>
      <p:pic>
        <p:nvPicPr>
          <p:cNvPr id="2" name="Picture 1" descr="SUN Bucks Logo">
            <a:extLst>
              <a:ext uri="{FF2B5EF4-FFF2-40B4-BE49-F238E27FC236}">
                <a16:creationId xmlns:a16="http://schemas.microsoft.com/office/drawing/2014/main" id="{C5EF6F98-1A55-2660-4099-91E29A8A82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48528" y="4817794"/>
            <a:ext cx="1807764" cy="961128"/>
          </a:xfrm>
          <a:prstGeom prst="rect">
            <a:avLst/>
          </a:prstGeom>
        </p:spPr>
      </p:pic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094B1805-1AE3-C939-042B-93BEBC708CAC}"/>
              </a:ext>
            </a:extLst>
          </p:cNvPr>
          <p:cNvSpPr txBox="1">
            <a:spLocks/>
          </p:cNvSpPr>
          <p:nvPr/>
        </p:nvSpPr>
        <p:spPr>
          <a:xfrm>
            <a:off x="5336922" y="584661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 SUN Bucks, </a:t>
            </a:r>
            <a:r>
              <a:rPr lang="en-US" sz="1400" dirty="0" err="1"/>
              <a:t>reciba</a:t>
            </a:r>
            <a:r>
              <a:rPr lang="en-US" sz="1400" dirty="0"/>
              <a:t> $120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niño</a:t>
            </a:r>
            <a:r>
              <a:rPr lang="en-US" sz="1400" dirty="0"/>
              <a:t> </a:t>
            </a:r>
            <a:r>
              <a:rPr lang="en-US" sz="1400" dirty="0" err="1"/>
              <a:t>elegible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edad</a:t>
            </a:r>
            <a:r>
              <a:rPr lang="en-US" sz="1400" dirty="0"/>
              <a:t> escolar para </a:t>
            </a:r>
            <a:r>
              <a:rPr lang="en-US" sz="1400" dirty="0" err="1"/>
              <a:t>comprar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de sus </a:t>
            </a:r>
            <a:r>
              <a:rPr lang="en-US" sz="1400" dirty="0" err="1"/>
              <a:t>alimentos</a:t>
            </a:r>
            <a:r>
              <a:rPr lang="en-US" sz="1400" dirty="0"/>
              <a:t> </a:t>
            </a:r>
            <a:r>
              <a:rPr lang="en-US" sz="1400" dirty="0" err="1"/>
              <a:t>favoritos</a:t>
            </a:r>
            <a:r>
              <a:rPr lang="en-US" sz="1400" dirty="0"/>
              <a:t>. Con </a:t>
            </a:r>
            <a:r>
              <a:rPr lang="en-US" sz="1400" dirty="0" err="1"/>
              <a:t>frutas</a:t>
            </a:r>
            <a:r>
              <a:rPr lang="en-US" sz="1400" dirty="0"/>
              <a:t> y </a:t>
            </a:r>
            <a:r>
              <a:rPr lang="en-US" sz="1400" dirty="0" err="1"/>
              <a:t>verduras</a:t>
            </a:r>
            <a:r>
              <a:rPr lang="en-US" sz="1400" dirty="0"/>
              <a:t> frescas, </a:t>
            </a:r>
            <a:r>
              <a:rPr lang="en-US" sz="1400" dirty="0" err="1"/>
              <a:t>alimentos</a:t>
            </a:r>
            <a:r>
              <a:rPr lang="en-US" sz="1400" dirty="0"/>
              <a:t> </a:t>
            </a:r>
            <a:r>
              <a:rPr lang="en-US" sz="1400" dirty="0" err="1"/>
              <a:t>básicos</a:t>
            </a:r>
            <a:r>
              <a:rPr lang="en-US" sz="1400" dirty="0"/>
              <a:t> de </a:t>
            </a:r>
            <a:r>
              <a:rPr lang="en-US" sz="1400" dirty="0" err="1"/>
              <a:t>despensa</a:t>
            </a:r>
            <a:r>
              <a:rPr lang="en-US" sz="1400" dirty="0"/>
              <a:t> y </a:t>
            </a:r>
            <a:r>
              <a:rPr lang="en-US" sz="1400" dirty="0" err="1"/>
              <a:t>más</a:t>
            </a:r>
            <a:r>
              <a:rPr lang="en-US" sz="1400" dirty="0"/>
              <a:t>,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preparar</a:t>
            </a:r>
            <a:r>
              <a:rPr lang="en-US" sz="1400" dirty="0"/>
              <a:t> </a:t>
            </a:r>
            <a:r>
              <a:rPr lang="en-US" sz="1400" dirty="0" err="1"/>
              <a:t>comidas</a:t>
            </a:r>
            <a:r>
              <a:rPr lang="en-US" sz="1400" dirty="0"/>
              <a:t> </a:t>
            </a:r>
            <a:r>
              <a:rPr lang="en-US" sz="1400" dirty="0" err="1"/>
              <a:t>deliciosas</a:t>
            </a:r>
            <a:r>
              <a:rPr lang="en-US" sz="1400" dirty="0"/>
              <a:t> y </a:t>
            </a:r>
            <a:r>
              <a:rPr lang="en-US" sz="1400" dirty="0" err="1"/>
              <a:t>saludables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hogar</a:t>
            </a:r>
            <a:r>
              <a:rPr lang="en-US" sz="1400" dirty="0"/>
              <a:t>. </a:t>
            </a:r>
          </a:p>
        </p:txBody>
      </p:sp>
      <p:pic>
        <p:nvPicPr>
          <p:cNvPr id="24" name="Picture 23" descr="SUN Summer Nutrition Programs For Kids Logo">
            <a:extLst>
              <a:ext uri="{FF2B5EF4-FFF2-40B4-BE49-F238E27FC236}">
                <a16:creationId xmlns:a16="http://schemas.microsoft.com/office/drawing/2014/main" id="{65B10EF9-F925-C23E-38EE-E6B1F899F9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6683" y="8704241"/>
            <a:ext cx="2054146" cy="760177"/>
          </a:xfrm>
          <a:prstGeom prst="rect">
            <a:avLst/>
          </a:prstGeom>
        </p:spPr>
      </p:pic>
      <p:pic>
        <p:nvPicPr>
          <p:cNvPr id="59" name="Picture 58" descr="Email">
            <a:extLst>
              <a:ext uri="{FF2B5EF4-FFF2-40B4-BE49-F238E27FC236}">
                <a16:creationId xmlns:a16="http://schemas.microsoft.com/office/drawing/2014/main" id="{1BC9C9FB-8EA1-D4CB-D2B9-514A5F5048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341" y="8767154"/>
            <a:ext cx="174454" cy="173574"/>
          </a:xfrm>
          <a:prstGeom prst="rect">
            <a:avLst/>
          </a:prstGeom>
        </p:spPr>
      </p:pic>
      <p:sp>
        <p:nvSpPr>
          <p:cNvPr id="19" name="Content Placeholder 19">
            <a:extLst>
              <a:ext uri="{FF2B5EF4-FFF2-40B4-BE49-F238E27FC236}">
                <a16:creationId xmlns:a16="http://schemas.microsoft.com/office/drawing/2014/main" id="{2FA839C1-6CC9-A4D4-F46E-FA08BB10CD7A}"/>
              </a:ext>
            </a:extLst>
          </p:cNvPr>
          <p:cNvSpPr txBox="1">
            <a:spLocks/>
          </p:cNvSpPr>
          <p:nvPr/>
        </p:nvSpPr>
        <p:spPr>
          <a:xfrm>
            <a:off x="3113193" y="8727823"/>
            <a:ext cx="1751354" cy="2129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000" u="sng" dirty="0" err="1"/>
              <a:t>sucorreoelectrónico@abc.xyz</a:t>
            </a:r>
            <a:r>
              <a:rPr lang="en-US" sz="1000" u="sng" dirty="0"/>
              <a:t>​</a:t>
            </a:r>
          </a:p>
          <a:p>
            <a:pPr>
              <a:lnSpc>
                <a:spcPct val="130000"/>
              </a:lnSpc>
            </a:pPr>
            <a:endParaRPr lang="en-US" sz="1000" u="sng" dirty="0" err="1"/>
          </a:p>
        </p:txBody>
      </p:sp>
      <p:pic>
        <p:nvPicPr>
          <p:cNvPr id="57" name="Picture 56" descr="Phone&#10;">
            <a:extLst>
              <a:ext uri="{FF2B5EF4-FFF2-40B4-BE49-F238E27FC236}">
                <a16:creationId xmlns:a16="http://schemas.microsoft.com/office/drawing/2014/main" id="{ECA027FD-C095-B81E-E877-EF7684DAC2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1595" y="8991581"/>
            <a:ext cx="174200" cy="173322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D85DC920-EBED-9288-1AD6-DB61F897BE58}"/>
              </a:ext>
            </a:extLst>
          </p:cNvPr>
          <p:cNvSpPr txBox="1">
            <a:spLocks/>
          </p:cNvSpPr>
          <p:nvPr/>
        </p:nvSpPr>
        <p:spPr>
          <a:xfrm>
            <a:off x="3113193" y="8960979"/>
            <a:ext cx="1751354" cy="2137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000"/>
              <a:t>(123)-456-7890</a:t>
            </a:r>
          </a:p>
        </p:txBody>
      </p:sp>
      <p:pic>
        <p:nvPicPr>
          <p:cNvPr id="58" name="Picture 57" descr="Website">
            <a:extLst>
              <a:ext uri="{FF2B5EF4-FFF2-40B4-BE49-F238E27FC236}">
                <a16:creationId xmlns:a16="http://schemas.microsoft.com/office/drawing/2014/main" id="{91790BB1-808F-C7F3-BCE1-70046B3B02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1595" y="9233687"/>
            <a:ext cx="174201" cy="173574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6A9814B2-196D-31A3-D351-CC134BFBB3D7}"/>
              </a:ext>
            </a:extLst>
          </p:cNvPr>
          <p:cNvSpPr txBox="1">
            <a:spLocks/>
          </p:cNvSpPr>
          <p:nvPr/>
        </p:nvSpPr>
        <p:spPr>
          <a:xfrm>
            <a:off x="3113193" y="9195004"/>
            <a:ext cx="1751354" cy="2129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000" u="sng" dirty="0" err="1"/>
              <a:t>fns.usda.gov</a:t>
            </a:r>
            <a:r>
              <a:rPr lang="en-US" sz="1000" u="sng" dirty="0"/>
              <a:t>/</a:t>
            </a:r>
            <a:r>
              <a:rPr lang="en-US" sz="1000" u="sng" dirty="0" err="1"/>
              <a:t>verano</a:t>
            </a:r>
            <a:endParaRPr lang="en-US" sz="1000" u="sng" dirty="0"/>
          </a:p>
        </p:txBody>
      </p:sp>
      <p:sp>
        <p:nvSpPr>
          <p:cNvPr id="18" name="Content Placeholder 19">
            <a:extLst>
              <a:ext uri="{FF2B5EF4-FFF2-40B4-BE49-F238E27FC236}">
                <a16:creationId xmlns:a16="http://schemas.microsoft.com/office/drawing/2014/main" id="{F93EC4E6-74AB-975E-12DB-1053BF5D793E}"/>
              </a:ext>
            </a:extLst>
          </p:cNvPr>
          <p:cNvSpPr txBox="1">
            <a:spLocks/>
          </p:cNvSpPr>
          <p:nvPr/>
        </p:nvSpPr>
        <p:spPr>
          <a:xfrm>
            <a:off x="5094198" y="8727823"/>
            <a:ext cx="1602952" cy="7130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Escanee</a:t>
            </a:r>
            <a:r>
              <a:rPr lang="en-US" sz="1100" dirty="0"/>
              <a:t> para </a:t>
            </a:r>
            <a:r>
              <a:rPr lang="en-US" sz="1100" dirty="0" err="1"/>
              <a:t>obtener</a:t>
            </a:r>
            <a:endParaRPr lang="en-US" sz="1100" dirty="0"/>
          </a:p>
          <a:p>
            <a:r>
              <a:rPr lang="en-US" sz="1100" dirty="0" err="1"/>
              <a:t>información</a:t>
            </a:r>
            <a:r>
              <a:rPr lang="en-US" sz="1100" dirty="0"/>
              <a:t> </a:t>
            </a:r>
            <a:r>
              <a:rPr lang="en-US" sz="1100" dirty="0" err="1"/>
              <a:t>sobre</a:t>
            </a:r>
            <a:endParaRPr lang="en-US" sz="1100" dirty="0"/>
          </a:p>
          <a:p>
            <a:r>
              <a:rPr lang="en-US" sz="1100" dirty="0" err="1"/>
              <a:t>comidas</a:t>
            </a:r>
            <a:r>
              <a:rPr lang="en-US" sz="1100" dirty="0"/>
              <a:t> y </a:t>
            </a:r>
            <a:r>
              <a:rPr lang="en-US" sz="1100" dirty="0" err="1"/>
              <a:t>beneficios</a:t>
            </a:r>
            <a:endParaRPr lang="en-US" sz="1100" dirty="0"/>
          </a:p>
          <a:p>
            <a:r>
              <a:rPr lang="en-US" sz="1100" dirty="0"/>
              <a:t>para </a:t>
            </a:r>
            <a:r>
              <a:rPr lang="en-US" sz="1100" dirty="0" err="1"/>
              <a:t>comprar</a:t>
            </a:r>
            <a:r>
              <a:rPr lang="en-US" sz="1100" dirty="0"/>
              <a:t> </a:t>
            </a:r>
            <a:r>
              <a:rPr lang="en-US" sz="1100" dirty="0" err="1"/>
              <a:t>alimentos</a:t>
            </a:r>
            <a:endParaRPr lang="en-US" sz="1100" dirty="0"/>
          </a:p>
          <a:p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su</a:t>
            </a:r>
            <a:r>
              <a:rPr lang="en-US" sz="1100" dirty="0"/>
              <a:t> </a:t>
            </a:r>
            <a:r>
              <a:rPr lang="en-US" sz="1100" dirty="0" err="1"/>
              <a:t>área</a:t>
            </a:r>
            <a:r>
              <a:rPr lang="en-US" sz="1100" dirty="0"/>
              <a:t>.</a:t>
            </a:r>
          </a:p>
        </p:txBody>
      </p:sp>
      <p:pic>
        <p:nvPicPr>
          <p:cNvPr id="14" name="Picture Placeholder 13" descr="QR code">
            <a:extLst>
              <a:ext uri="{FF2B5EF4-FFF2-40B4-BE49-F238E27FC236}">
                <a16:creationId xmlns:a16="http://schemas.microsoft.com/office/drawing/2014/main" id="{5404C5AC-410B-3259-3F34-E755154276D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10"/>
          <a:srcRect/>
          <a:stretch/>
        </p:blipFill>
        <p:spPr>
          <a:xfrm>
            <a:off x="6773827" y="8737443"/>
            <a:ext cx="693773" cy="693773"/>
          </a:xfr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7E67D54-8F9B-9328-E843-1CC291A90E73}"/>
              </a:ext>
            </a:extLst>
          </p:cNvPr>
          <p:cNvSpPr txBox="1">
            <a:spLocks/>
          </p:cNvSpPr>
          <p:nvPr/>
        </p:nvSpPr>
        <p:spPr>
          <a:xfrm>
            <a:off x="6218583" y="9684008"/>
            <a:ext cx="1249017" cy="2992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/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72328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CF Year 2 1">
      <a:dk1>
        <a:srgbClr val="000000"/>
      </a:dk1>
      <a:lt1>
        <a:srgbClr val="FFFFFF"/>
      </a:lt1>
      <a:dk2>
        <a:srgbClr val="412113"/>
      </a:dk2>
      <a:lt2>
        <a:srgbClr val="F3A80E"/>
      </a:lt2>
      <a:accent1>
        <a:srgbClr val="CF4214"/>
      </a:accent1>
      <a:accent2>
        <a:srgbClr val="A46232"/>
      </a:accent2>
      <a:accent3>
        <a:srgbClr val="A07355"/>
      </a:accent3>
      <a:accent4>
        <a:srgbClr val="E4CB9A"/>
      </a:accent4>
      <a:accent5>
        <a:srgbClr val="F3A80E"/>
      </a:accent5>
      <a:accent6>
        <a:srgbClr val="412113"/>
      </a:accent6>
      <a:hlink>
        <a:srgbClr val="000000"/>
      </a:hlink>
      <a:folHlink>
        <a:srgbClr val="41201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2025-04-30T16:20:00+00:00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6N43MEY3ZP3S-407578889-42043</_dlc_DocId>
    <_dlc_DocIdUrl xmlns="2cbf940b-6aba-4986-a9fb-a77064a2dcb6">
      <Url>https://usdagcc.sharepoint.com/sites/FNS-OPS-CommsD/_layouts/15/DocIdRedir.aspx?ID=6N43MEY3ZP3S-407578889-42043</Url>
      <Description>6N43MEY3ZP3S-407578889-42043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720b77b-acc1-431f-a0e0-abbb3425c4d5"/>
    <ds:schemaRef ds:uri="98a26b81-0323-4ee7-a678-12700234d145"/>
  </ds:schemaRefs>
</ds:datastoreItem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F2EF8-2C9F-434C-8D3B-DDF1B8CFAFBC}"/>
</file>

<file path=customXml/itemProps4.xml><?xml version="1.0" encoding="utf-8"?>
<ds:datastoreItem xmlns:ds="http://schemas.openxmlformats.org/officeDocument/2006/customXml" ds:itemID="{DCC378D2-7686-4A14-804D-74956B4CA4B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189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 AND STORY</dc:title>
  <dc:creator>Woojung Hwang</dc:creator>
  <cp:lastModifiedBy>Chaji Yang</cp:lastModifiedBy>
  <cp:revision>1</cp:revision>
  <dcterms:created xsi:type="dcterms:W3CDTF">2024-04-02T13:38:55Z</dcterms:created>
  <dcterms:modified xsi:type="dcterms:W3CDTF">2025-04-04T18:51:09Z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f73575f4-53c6-4609-a773-48b51e0c1472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