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Override PartName="/docProps/core.xml" ContentType="application/vnd.openxmlformats-package.core-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8" r:id="rId4"/>
  </p:sldMasterIdLst>
  <p:sldIdLst>
    <p:sldId id="257" r:id="rId5"/>
  </p:sldIdLst>
  <p:sldSz cx="6400800" cy="7772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userDrawn="1">
          <p15:clr>
            <a:srgbClr val="A4A3A4"/>
          </p15:clr>
        </p15:guide>
        <p15:guide id="2" pos="201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D81D6E-77A9-504C-B813-C107842B4870}" v="4" dt="2025-03-17T20:51:45.698"/>
    <p1510:client id="{E2F4377A-03C9-9E48-9E33-04C4DBC6AA07}" v="7" dt="2025-03-17T19:38:18.1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69"/>
    <p:restoredTop sz="94726"/>
  </p:normalViewPr>
  <p:slideViewPr>
    <p:cSldViewPr snapToGrid="0" showGuides="1">
      <p:cViewPr varScale="1">
        <p:scale>
          <a:sx n="87" d="100"/>
          <a:sy n="87" d="100"/>
        </p:scale>
        <p:origin x="2034" y="96"/>
      </p:cViewPr>
      <p:guideLst>
        <p:guide orient="horz" pos="2448"/>
        <p:guide pos="201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12" Type="http://schemas.openxmlformats.org/officeDocument/2006/relationships/customXml" Target="../customXml/item4.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slide" Target="slides/slide1.xml"/><Relationship Id="rId1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ji Yang" userId="S::cyang@cmrignite.com::4e6a9ab4-4bf5-4d72-838b-d3789445bf9a" providerId="AD" clId="Web-{58332FAF-28C3-C681-EC22-3CF353308B73}"/>
    <pc:docChg chg="modSld">
      <pc:chgData name="Chaji Yang" userId="S::cyang@cmrignite.com::4e6a9ab4-4bf5-4d72-838b-d3789445bf9a" providerId="AD" clId="Web-{58332FAF-28C3-C681-EC22-3CF353308B73}" dt="2025-03-04T01:39:01.696" v="5" actId="20577"/>
      <pc:docMkLst>
        <pc:docMk/>
      </pc:docMkLst>
      <pc:sldChg chg="modSp">
        <pc:chgData name="Chaji Yang" userId="S::cyang@cmrignite.com::4e6a9ab4-4bf5-4d72-838b-d3789445bf9a" providerId="AD" clId="Web-{58332FAF-28C3-C681-EC22-3CF353308B73}" dt="2025-03-04T01:39:01.696" v="5" actId="20577"/>
        <pc:sldMkLst>
          <pc:docMk/>
          <pc:sldMk cId="656597240" sldId="257"/>
        </pc:sldMkLst>
        <pc:spChg chg="mod">
          <ac:chgData name="Chaji Yang" userId="S::cyang@cmrignite.com::4e6a9ab4-4bf5-4d72-838b-d3789445bf9a" providerId="AD" clId="Web-{58332FAF-28C3-C681-EC22-3CF353308B73}" dt="2025-03-04T01:39:01.696" v="5" actId="20577"/>
          <ac:spMkLst>
            <pc:docMk/>
            <pc:sldMk cId="656597240" sldId="257"/>
            <ac:spMk id="53" creationId="{5CA9F395-AEC7-418A-F03F-995D8E603060}"/>
          </ac:spMkLst>
        </pc:spChg>
      </pc:sldChg>
    </pc:docChg>
  </pc:docChgLst>
  <pc:docChgLst>
    <pc:chgData name="Jae Chung" userId="95f87405-8f7d-4a23-8f85-7ab65ea213d7" providerId="ADAL" clId="{E2D81D6E-77A9-504C-B813-C107842B4870}"/>
    <pc:docChg chg="undo custSel modSld modMainMaster">
      <pc:chgData name="Jae Chung" userId="95f87405-8f7d-4a23-8f85-7ab65ea213d7" providerId="ADAL" clId="{E2D81D6E-77A9-504C-B813-C107842B4870}" dt="2025-03-17T20:51:48.352" v="92" actId="255"/>
      <pc:docMkLst>
        <pc:docMk/>
      </pc:docMkLst>
      <pc:sldChg chg="addSp modSp mod">
        <pc:chgData name="Jae Chung" userId="95f87405-8f7d-4a23-8f85-7ab65ea213d7" providerId="ADAL" clId="{E2D81D6E-77A9-504C-B813-C107842B4870}" dt="2025-03-17T20:51:48.352" v="92" actId="255"/>
        <pc:sldMkLst>
          <pc:docMk/>
          <pc:sldMk cId="656597240" sldId="257"/>
        </pc:sldMkLst>
        <pc:spChg chg="add mod">
          <ac:chgData name="Jae Chung" userId="95f87405-8f7d-4a23-8f85-7ab65ea213d7" providerId="ADAL" clId="{E2D81D6E-77A9-504C-B813-C107842B4870}" dt="2025-03-17T20:51:48.352" v="92" actId="255"/>
          <ac:spMkLst>
            <pc:docMk/>
            <pc:sldMk cId="656597240" sldId="257"/>
            <ac:spMk id="3" creationId="{C22596CD-7DAD-6860-DB29-541C59904894}"/>
          </ac:spMkLst>
        </pc:spChg>
      </pc:sldChg>
      <pc:sldMasterChg chg="modSldLayout">
        <pc:chgData name="Jae Chung" userId="95f87405-8f7d-4a23-8f85-7ab65ea213d7" providerId="ADAL" clId="{E2D81D6E-77A9-504C-B813-C107842B4870}" dt="2025-03-17T20:51:41.966" v="90" actId="1035"/>
        <pc:sldMasterMkLst>
          <pc:docMk/>
          <pc:sldMasterMk cId="804602377" sldId="2147483668"/>
        </pc:sldMasterMkLst>
        <pc:sldLayoutChg chg="addSp delSp modSp mod">
          <pc:chgData name="Jae Chung" userId="95f87405-8f7d-4a23-8f85-7ab65ea213d7" providerId="ADAL" clId="{E2D81D6E-77A9-504C-B813-C107842B4870}" dt="2025-03-17T20:51:41.966" v="90" actId="1035"/>
          <pc:sldLayoutMkLst>
            <pc:docMk/>
            <pc:sldMasterMk cId="804602377" sldId="2147483668"/>
            <pc:sldLayoutMk cId="1409852763" sldId="2147483680"/>
          </pc:sldLayoutMkLst>
          <pc:spChg chg="add del mod">
            <ac:chgData name="Jae Chung" userId="95f87405-8f7d-4a23-8f85-7ab65ea213d7" providerId="ADAL" clId="{E2D81D6E-77A9-504C-B813-C107842B4870}" dt="2025-03-17T20:49:44.127" v="37" actId="478"/>
            <ac:spMkLst>
              <pc:docMk/>
              <pc:sldMasterMk cId="804602377" sldId="2147483668"/>
              <pc:sldLayoutMk cId="1409852763" sldId="2147483680"/>
              <ac:spMk id="4" creationId="{FC26B6DA-2699-DD0B-2B57-7766B3BAB563}"/>
            </ac:spMkLst>
          </pc:spChg>
          <pc:spChg chg="add mod">
            <ac:chgData name="Jae Chung" userId="95f87405-8f7d-4a23-8f85-7ab65ea213d7" providerId="ADAL" clId="{E2D81D6E-77A9-504C-B813-C107842B4870}" dt="2025-03-17T20:51:41.966" v="90" actId="1035"/>
            <ac:spMkLst>
              <pc:docMk/>
              <pc:sldMasterMk cId="804602377" sldId="2147483668"/>
              <pc:sldLayoutMk cId="1409852763" sldId="2147483680"/>
              <ac:spMk id="5" creationId="{3FC62B7D-FAFE-F07A-04FF-05CA937495E9}"/>
            </ac:spMkLst>
          </pc:spChg>
          <pc:picChg chg="add mod modCrop">
            <ac:chgData name="Jae Chung" userId="95f87405-8f7d-4a23-8f85-7ab65ea213d7" providerId="ADAL" clId="{E2D81D6E-77A9-504C-B813-C107842B4870}" dt="2025-03-17T20:50:25.347" v="65" actId="732"/>
            <ac:picMkLst>
              <pc:docMk/>
              <pc:sldMasterMk cId="804602377" sldId="2147483668"/>
              <pc:sldLayoutMk cId="1409852763" sldId="2147483680"/>
              <ac:picMk id="2" creationId="{67A381AD-8647-D3E3-CE8B-256568F1722B}"/>
            </ac:picMkLst>
          </pc:picChg>
          <pc:picChg chg="del">
            <ac:chgData name="Jae Chung" userId="95f87405-8f7d-4a23-8f85-7ab65ea213d7" providerId="ADAL" clId="{E2D81D6E-77A9-504C-B813-C107842B4870}" dt="2025-03-17T20:50:11.649" v="60" actId="478"/>
            <ac:picMkLst>
              <pc:docMk/>
              <pc:sldMasterMk cId="804602377" sldId="2147483668"/>
              <pc:sldLayoutMk cId="1409852763" sldId="2147483680"/>
              <ac:picMk id="10" creationId="{C7BDDD89-1207-1BD2-75DC-A67AB17A6FD0}"/>
            </ac:picMkLst>
          </pc:picChg>
        </pc:sldLayoutChg>
      </pc:sldMasterChg>
    </pc:docChg>
  </pc:docChgLst>
  <pc:docChgLst>
    <pc:chgData name="Chaji Yang" userId="4e6a9ab4-4bf5-4d72-838b-d3789445bf9a" providerId="ADAL" clId="{39169A7E-DE61-BC4F-9AD2-AD56FF84DB39}"/>
    <pc:docChg chg="modSld">
      <pc:chgData name="Chaji Yang" userId="4e6a9ab4-4bf5-4d72-838b-d3789445bf9a" providerId="ADAL" clId="{39169A7E-DE61-BC4F-9AD2-AD56FF84DB39}" dt="2025-03-04T00:57:04.126" v="63" actId="962"/>
      <pc:docMkLst>
        <pc:docMk/>
      </pc:docMkLst>
      <pc:sldChg chg="modSp mod">
        <pc:chgData name="Chaji Yang" userId="4e6a9ab4-4bf5-4d72-838b-d3789445bf9a" providerId="ADAL" clId="{39169A7E-DE61-BC4F-9AD2-AD56FF84DB39}" dt="2025-03-04T00:57:04.126" v="63" actId="962"/>
        <pc:sldMkLst>
          <pc:docMk/>
          <pc:sldMk cId="656597240" sldId="257"/>
        </pc:sldMkLst>
        <pc:picChg chg="mod">
          <ac:chgData name="Chaji Yang" userId="4e6a9ab4-4bf5-4d72-838b-d3789445bf9a" providerId="ADAL" clId="{39169A7E-DE61-BC4F-9AD2-AD56FF84DB39}" dt="2025-03-04T00:56:34.738" v="33" actId="962"/>
          <ac:picMkLst>
            <pc:docMk/>
            <pc:sldMk cId="656597240" sldId="257"/>
            <ac:picMk id="13" creationId="{51336D91-0507-CE86-CA1A-FA73EFDF90A0}"/>
          </ac:picMkLst>
        </pc:picChg>
        <pc:picChg chg="mod">
          <ac:chgData name="Chaji Yang" userId="4e6a9ab4-4bf5-4d72-838b-d3789445bf9a" providerId="ADAL" clId="{39169A7E-DE61-BC4F-9AD2-AD56FF84DB39}" dt="2025-03-04T00:56:29.861" v="1" actId="962"/>
          <ac:picMkLst>
            <pc:docMk/>
            <pc:sldMk cId="656597240" sldId="257"/>
            <ac:picMk id="47" creationId="{FB69E186-F828-EA3D-4C0B-45ACDC4334C5}"/>
          </ac:picMkLst>
        </pc:picChg>
        <pc:picChg chg="mod">
          <ac:chgData name="Chaji Yang" userId="4e6a9ab4-4bf5-4d72-838b-d3789445bf9a" providerId="ADAL" clId="{39169A7E-DE61-BC4F-9AD2-AD56FF84DB39}" dt="2025-03-04T00:56:59.975" v="35" actId="962"/>
          <ac:picMkLst>
            <pc:docMk/>
            <pc:sldMk cId="656597240" sldId="257"/>
            <ac:picMk id="49" creationId="{8D2D401D-F075-D1A7-680A-91D31CAD737A}"/>
          </ac:picMkLst>
        </pc:picChg>
        <pc:picChg chg="mod">
          <ac:chgData name="Chaji Yang" userId="4e6a9ab4-4bf5-4d72-838b-d3789445bf9a" providerId="ADAL" clId="{39169A7E-DE61-BC4F-9AD2-AD56FF84DB39}" dt="2025-03-04T00:57:04.126" v="63" actId="962"/>
          <ac:picMkLst>
            <pc:docMk/>
            <pc:sldMk cId="656597240" sldId="257"/>
            <ac:picMk id="50" creationId="{93B1E43F-6AAF-B230-10AC-B767897AFA4C}"/>
          </ac:picMkLst>
        </pc:picChg>
      </pc:sldChg>
    </pc:docChg>
  </pc:docChgLst>
  <pc:docChgLst>
    <pc:chgData name="Woojung Hwang" userId="2f48344a-4cb6-44e2-85e0-9b0e9e1067a5" providerId="ADAL" clId="{9E3FEDB5-E1E6-2D45-9828-FD4C81B8E49C}"/>
    <pc:docChg chg="undo custSel modSld modMainMaster">
      <pc:chgData name="Woojung Hwang" userId="2f48344a-4cb6-44e2-85e0-9b0e9e1067a5" providerId="ADAL" clId="{9E3FEDB5-E1E6-2D45-9828-FD4C81B8E49C}" dt="2024-05-29T16:11:37.516" v="68" actId="1038"/>
      <pc:docMkLst>
        <pc:docMk/>
      </pc:docMkLst>
      <pc:sldChg chg="modSp mod">
        <pc:chgData name="Woojung Hwang" userId="2f48344a-4cb6-44e2-85e0-9b0e9e1067a5" providerId="ADAL" clId="{9E3FEDB5-E1E6-2D45-9828-FD4C81B8E49C}" dt="2024-05-29T16:11:37.516" v="68" actId="1038"/>
        <pc:sldMkLst>
          <pc:docMk/>
          <pc:sldMk cId="656597240" sldId="257"/>
        </pc:sldMkLst>
      </pc:sldChg>
      <pc:sldMasterChg chg="modSldLayout">
        <pc:chgData name="Woojung Hwang" userId="2f48344a-4cb6-44e2-85e0-9b0e9e1067a5" providerId="ADAL" clId="{9E3FEDB5-E1E6-2D45-9828-FD4C81B8E49C}" dt="2024-05-29T16:11:17.456" v="59"/>
        <pc:sldMasterMkLst>
          <pc:docMk/>
          <pc:sldMasterMk cId="804602377" sldId="2147483668"/>
        </pc:sldMasterMkLst>
        <pc:sldLayoutChg chg="delSp modSp mod">
          <pc:chgData name="Woojung Hwang" userId="2f48344a-4cb6-44e2-85e0-9b0e9e1067a5" providerId="ADAL" clId="{9E3FEDB5-E1E6-2D45-9828-FD4C81B8E49C}" dt="2024-05-29T16:11:17.456" v="59"/>
          <pc:sldLayoutMkLst>
            <pc:docMk/>
            <pc:sldMasterMk cId="804602377" sldId="2147483668"/>
            <pc:sldLayoutMk cId="1409852763" sldId="2147483680"/>
          </pc:sldLayoutMkLst>
        </pc:sldLayoutChg>
      </pc:sldMasterChg>
    </pc:docChg>
  </pc:docChgLst>
  <pc:docChgLst>
    <pc:chgData name="Chaji Yang" userId="4e6a9ab4-4bf5-4d72-838b-d3789445bf9a" providerId="ADAL" clId="{F5FFF87C-5FCF-E046-8BC6-AE7366BA9904}"/>
    <pc:docChg chg="undo custSel modSld modMainMaster">
      <pc:chgData name="Chaji Yang" userId="4e6a9ab4-4bf5-4d72-838b-d3789445bf9a" providerId="ADAL" clId="{F5FFF87C-5FCF-E046-8BC6-AE7366BA9904}" dt="2024-05-31T19:00:42.090" v="139" actId="115"/>
      <pc:docMkLst>
        <pc:docMk/>
      </pc:docMkLst>
      <pc:sldChg chg="addSp delSp modSp mod">
        <pc:chgData name="Chaji Yang" userId="4e6a9ab4-4bf5-4d72-838b-d3789445bf9a" providerId="ADAL" clId="{F5FFF87C-5FCF-E046-8BC6-AE7366BA9904}" dt="2024-05-31T19:00:42.090" v="139" actId="115"/>
        <pc:sldMkLst>
          <pc:docMk/>
          <pc:sldMk cId="656597240" sldId="257"/>
        </pc:sldMkLst>
      </pc:sldChg>
      <pc:sldMasterChg chg="delSldLayout modSldLayout">
        <pc:chgData name="Chaji Yang" userId="4e6a9ab4-4bf5-4d72-838b-d3789445bf9a" providerId="ADAL" clId="{F5FFF87C-5FCF-E046-8BC6-AE7366BA9904}" dt="2024-05-31T14:19:08.368" v="51" actId="732"/>
        <pc:sldMasterMkLst>
          <pc:docMk/>
          <pc:sldMasterMk cId="804602377" sldId="2147483668"/>
        </pc:sldMasterMkLst>
        <pc:sldLayoutChg chg="del">
          <pc:chgData name="Chaji Yang" userId="4e6a9ab4-4bf5-4d72-838b-d3789445bf9a" providerId="ADAL" clId="{F5FFF87C-5FCF-E046-8BC6-AE7366BA9904}" dt="2024-05-24T20:23:34.892" v="3" actId="2696"/>
          <pc:sldLayoutMkLst>
            <pc:docMk/>
            <pc:sldMasterMk cId="804602377" sldId="2147483668"/>
            <pc:sldLayoutMk cId="851495458" sldId="2147483666"/>
          </pc:sldLayoutMkLst>
        </pc:sldLayoutChg>
        <pc:sldLayoutChg chg="del">
          <pc:chgData name="Chaji Yang" userId="4e6a9ab4-4bf5-4d72-838b-d3789445bf9a" providerId="ADAL" clId="{F5FFF87C-5FCF-E046-8BC6-AE7366BA9904}" dt="2024-05-24T20:23:34.529" v="2" actId="2696"/>
          <pc:sldLayoutMkLst>
            <pc:docMk/>
            <pc:sldMasterMk cId="804602377" sldId="2147483668"/>
            <pc:sldLayoutMk cId="567928724" sldId="2147483667"/>
          </pc:sldLayoutMkLst>
        </pc:sldLayoutChg>
        <pc:sldLayoutChg chg="addSp delSp modSp mod">
          <pc:chgData name="Chaji Yang" userId="4e6a9ab4-4bf5-4d72-838b-d3789445bf9a" providerId="ADAL" clId="{F5FFF87C-5FCF-E046-8BC6-AE7366BA9904}" dt="2024-05-31T14:19:08.368" v="51" actId="732"/>
          <pc:sldLayoutMkLst>
            <pc:docMk/>
            <pc:sldMasterMk cId="804602377" sldId="2147483668"/>
            <pc:sldLayoutMk cId="1409852763" sldId="2147483680"/>
          </pc:sldLayoutMkLst>
        </pc:sldLayoutChg>
      </pc:sldMasterChg>
    </pc:docChg>
  </pc:docChgLst>
  <pc:docChgLst>
    <pc:chgData name="Evan Burnett" userId="S::eburnett@cmrignite.com::e7ddc957-da61-42ca-9888-6105684849d3" providerId="AD" clId="Web-{F0CB4B46-9DF1-185A-E84D-EDBDC9948B92}"/>
    <pc:docChg chg="modSld">
      <pc:chgData name="Evan Burnett" userId="S::eburnett@cmrignite.com::e7ddc957-da61-42ca-9888-6105684849d3" providerId="AD" clId="Web-{F0CB4B46-9DF1-185A-E84D-EDBDC9948B92}" dt="2024-05-31T20:22:10.766" v="5"/>
      <pc:docMkLst>
        <pc:docMk/>
      </pc:docMkLst>
      <pc:sldChg chg="modSp">
        <pc:chgData name="Evan Burnett" userId="S::eburnett@cmrignite.com::e7ddc957-da61-42ca-9888-6105684849d3" providerId="AD" clId="Web-{F0CB4B46-9DF1-185A-E84D-EDBDC9948B92}" dt="2024-05-31T20:22:10.766" v="5"/>
        <pc:sldMkLst>
          <pc:docMk/>
          <pc:sldMk cId="656597240" sldId="257"/>
        </pc:sldMkLst>
      </pc:sldChg>
    </pc:docChg>
  </pc:docChgLst>
  <pc:docChgLst>
    <pc:chgData name="Jae Chung" userId="95f87405-8f7d-4a23-8f85-7ab65ea213d7" providerId="ADAL" clId="{E2F4377A-03C9-9E48-9E33-04C4DBC6AA07}"/>
    <pc:docChg chg="undo custSel modSld modMainMaster">
      <pc:chgData name="Jae Chung" userId="95f87405-8f7d-4a23-8f85-7ab65ea213d7" providerId="ADAL" clId="{E2F4377A-03C9-9E48-9E33-04C4DBC6AA07}" dt="2025-03-17T20:36:35.010" v="68" actId="1035"/>
      <pc:docMkLst>
        <pc:docMk/>
      </pc:docMkLst>
      <pc:sldChg chg="addSp delSp modSp mod">
        <pc:chgData name="Jae Chung" userId="95f87405-8f7d-4a23-8f85-7ab65ea213d7" providerId="ADAL" clId="{E2F4377A-03C9-9E48-9E33-04C4DBC6AA07}" dt="2025-03-17T20:36:35.010" v="68" actId="1035"/>
        <pc:sldMkLst>
          <pc:docMk/>
          <pc:sldMk cId="656597240" sldId="257"/>
        </pc:sldMkLst>
        <pc:spChg chg="add mod">
          <ac:chgData name="Jae Chung" userId="95f87405-8f7d-4a23-8f85-7ab65ea213d7" providerId="ADAL" clId="{E2F4377A-03C9-9E48-9E33-04C4DBC6AA07}" dt="2025-03-17T19:38:13.709" v="23"/>
          <ac:spMkLst>
            <pc:docMk/>
            <pc:sldMk cId="656597240" sldId="257"/>
            <ac:spMk id="3" creationId="{32DE46F8-D0BB-0C4F-8663-622D98584D1C}"/>
          </ac:spMkLst>
        </pc:spChg>
        <pc:spChg chg="add mod">
          <ac:chgData name="Jae Chung" userId="95f87405-8f7d-4a23-8f85-7ab65ea213d7" providerId="ADAL" clId="{E2F4377A-03C9-9E48-9E33-04C4DBC6AA07}" dt="2025-03-17T20:36:35.010" v="68" actId="1035"/>
          <ac:spMkLst>
            <pc:docMk/>
            <pc:sldMk cId="656597240" sldId="257"/>
            <ac:spMk id="4" creationId="{AC793D23-9097-AB74-9689-A7D0BDB91480}"/>
          </ac:spMkLst>
        </pc:spChg>
        <pc:spChg chg="del mod">
          <ac:chgData name="Jae Chung" userId="95f87405-8f7d-4a23-8f85-7ab65ea213d7" providerId="ADAL" clId="{E2F4377A-03C9-9E48-9E33-04C4DBC6AA07}" dt="2025-03-17T19:38:17.772" v="24" actId="478"/>
          <ac:spMkLst>
            <pc:docMk/>
            <pc:sldMk cId="656597240" sldId="257"/>
            <ac:spMk id="10" creationId="{6F0B6618-91DE-582D-946F-782B2D5F9236}"/>
          </ac:spMkLst>
        </pc:spChg>
        <pc:spChg chg="mod">
          <ac:chgData name="Jae Chung" userId="95f87405-8f7d-4a23-8f85-7ab65ea213d7" providerId="ADAL" clId="{E2F4377A-03C9-9E48-9E33-04C4DBC6AA07}" dt="2025-03-04T00:33:09.398" v="6" actId="207"/>
          <ac:spMkLst>
            <pc:docMk/>
            <pc:sldMk cId="656597240" sldId="257"/>
            <ac:spMk id="53" creationId="{5CA9F395-AEC7-418A-F03F-995D8E603060}"/>
          </ac:spMkLst>
        </pc:spChg>
        <pc:picChg chg="mod">
          <ac:chgData name="Jae Chung" userId="95f87405-8f7d-4a23-8f85-7ab65ea213d7" providerId="ADAL" clId="{E2F4377A-03C9-9E48-9E33-04C4DBC6AA07}" dt="2025-03-04T00:33:24.166" v="11" actId="1037"/>
          <ac:picMkLst>
            <pc:docMk/>
            <pc:sldMk cId="656597240" sldId="257"/>
            <ac:picMk id="13" creationId="{51336D91-0507-CE86-CA1A-FA73EFDF90A0}"/>
          </ac:picMkLst>
        </pc:picChg>
        <pc:picChg chg="mod">
          <ac:chgData name="Jae Chung" userId="95f87405-8f7d-4a23-8f85-7ab65ea213d7" providerId="ADAL" clId="{E2F4377A-03C9-9E48-9E33-04C4DBC6AA07}" dt="2025-03-04T00:33:18.603" v="8" actId="14100"/>
          <ac:picMkLst>
            <pc:docMk/>
            <pc:sldMk cId="656597240" sldId="257"/>
            <ac:picMk id="47" creationId="{FB69E186-F828-EA3D-4C0B-45ACDC4334C5}"/>
          </ac:picMkLst>
        </pc:picChg>
        <pc:picChg chg="mod">
          <ac:chgData name="Jae Chung" userId="95f87405-8f7d-4a23-8f85-7ab65ea213d7" providerId="ADAL" clId="{E2F4377A-03C9-9E48-9E33-04C4DBC6AA07}" dt="2025-03-04T00:33:31.526" v="18" actId="1038"/>
          <ac:picMkLst>
            <pc:docMk/>
            <pc:sldMk cId="656597240" sldId="257"/>
            <ac:picMk id="49" creationId="{8D2D401D-F075-D1A7-680A-91D31CAD737A}"/>
          </ac:picMkLst>
        </pc:picChg>
        <pc:picChg chg="mod">
          <ac:chgData name="Jae Chung" userId="95f87405-8f7d-4a23-8f85-7ab65ea213d7" providerId="ADAL" clId="{E2F4377A-03C9-9E48-9E33-04C4DBC6AA07}" dt="2025-03-04T00:33:37.974" v="21" actId="1037"/>
          <ac:picMkLst>
            <pc:docMk/>
            <pc:sldMk cId="656597240" sldId="257"/>
            <ac:picMk id="50" creationId="{93B1E43F-6AAF-B230-10AC-B767897AFA4C}"/>
          </ac:picMkLst>
        </pc:picChg>
      </pc:sldChg>
      <pc:sldMasterChg chg="modSldLayout">
        <pc:chgData name="Jae Chung" userId="95f87405-8f7d-4a23-8f85-7ab65ea213d7" providerId="ADAL" clId="{E2F4377A-03C9-9E48-9E33-04C4DBC6AA07}" dt="2025-03-17T20:36:15.295" v="47" actId="1036"/>
        <pc:sldMasterMkLst>
          <pc:docMk/>
          <pc:sldMasterMk cId="804602377" sldId="2147483668"/>
        </pc:sldMasterMkLst>
        <pc:sldLayoutChg chg="modSp mod">
          <pc:chgData name="Jae Chung" userId="95f87405-8f7d-4a23-8f85-7ab65ea213d7" providerId="ADAL" clId="{E2F4377A-03C9-9E48-9E33-04C4DBC6AA07}" dt="2025-03-17T20:36:15.295" v="47" actId="1036"/>
          <pc:sldLayoutMkLst>
            <pc:docMk/>
            <pc:sldMasterMk cId="804602377" sldId="2147483668"/>
            <pc:sldLayoutMk cId="1409852763" sldId="2147483680"/>
          </pc:sldLayoutMkLst>
          <pc:spChg chg="mod">
            <ac:chgData name="Jae Chung" userId="95f87405-8f7d-4a23-8f85-7ab65ea213d7" providerId="ADAL" clId="{E2F4377A-03C9-9E48-9E33-04C4DBC6AA07}" dt="2025-03-17T20:36:15.295" v="47" actId="1036"/>
            <ac:spMkLst>
              <pc:docMk/>
              <pc:sldMasterMk cId="804602377" sldId="2147483668"/>
              <pc:sldLayoutMk cId="1409852763" sldId="2147483680"/>
              <ac:spMk id="3" creationId="{BA4A8076-21D2-36EF-114C-045048208E03}"/>
            </ac:spMkLst>
          </pc:spChg>
        </pc:sldLayoutChg>
      </pc:sldMaster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7A381AD-8647-D3E3-CE8B-256568F1722B}"/>
              </a:ext>
            </a:extLst>
          </p:cNvPr>
          <p:cNvPicPr>
            <a:picLocks noChangeAspect="1"/>
          </p:cNvPicPr>
          <p:nvPr userDrawn="1"/>
        </p:nvPicPr>
        <p:blipFill>
          <a:blip r:embed="rId2"/>
          <a:srcRect l="25956" t="29020" r="25993"/>
          <a:stretch/>
        </p:blipFill>
        <p:spPr>
          <a:xfrm>
            <a:off x="0" y="-1"/>
            <a:ext cx="3200400" cy="4036743"/>
          </a:xfrm>
          <a:prstGeom prst="rect">
            <a:avLst/>
          </a:prstGeom>
        </p:spPr>
      </p:pic>
      <p:pic>
        <p:nvPicPr>
          <p:cNvPr id="11" name="Picture 10" descr="A brown rectangle">
            <a:extLst>
              <a:ext uri="{FF2B5EF4-FFF2-40B4-BE49-F238E27FC236}">
                <a16:creationId xmlns:a16="http://schemas.microsoft.com/office/drawing/2014/main" id="{89B2765F-E0D1-394D-C53D-C9163D2647D9}"/>
              </a:ext>
            </a:extLst>
          </p:cNvPr>
          <p:cNvPicPr>
            <a:picLocks noChangeAspect="1"/>
          </p:cNvPicPr>
          <p:nvPr userDrawn="1"/>
        </p:nvPicPr>
        <p:blipFill rotWithShape="1">
          <a:blip r:embed="rId3"/>
          <a:srcRect r="996"/>
          <a:stretch/>
        </p:blipFill>
        <p:spPr>
          <a:xfrm>
            <a:off x="3200400" y="5254801"/>
            <a:ext cx="3200399" cy="2517600"/>
          </a:xfrm>
          <a:prstGeom prst="rect">
            <a:avLst/>
          </a:prstGeom>
        </p:spPr>
      </p:pic>
      <p:sp>
        <p:nvSpPr>
          <p:cNvPr id="5" name="Picture Placeholder 8">
            <a:extLst>
              <a:ext uri="{FF2B5EF4-FFF2-40B4-BE49-F238E27FC236}">
                <a16:creationId xmlns:a16="http://schemas.microsoft.com/office/drawing/2014/main" id="{3FC62B7D-FAFE-F07A-04FF-05CA937495E9}"/>
              </a:ext>
            </a:extLst>
          </p:cNvPr>
          <p:cNvSpPr>
            <a:spLocks noGrp="1" noChangeAspect="1"/>
          </p:cNvSpPr>
          <p:nvPr>
            <p:ph type="pic" sz="quarter" idx="26"/>
          </p:nvPr>
        </p:nvSpPr>
        <p:spPr>
          <a:xfrm>
            <a:off x="374444" y="448247"/>
            <a:ext cx="2457966" cy="2457966"/>
          </a:xfrm>
          <a:prstGeom prst="ellipse">
            <a:avLst/>
          </a:prstGeom>
          <a:pattFill prst="lgCheck">
            <a:fgClr>
              <a:schemeClr val="bg1">
                <a:lumMod val="95000"/>
              </a:schemeClr>
            </a:fgClr>
            <a:bgClr>
              <a:schemeClr val="bg1"/>
            </a:bgClr>
          </a:pattFill>
        </p:spPr>
        <p:txBody>
          <a:bodyPr anchor="ctr">
            <a:normAutofit/>
          </a:bodyPr>
          <a:lstStyle>
            <a:lvl1pPr marL="0" indent="0" algn="ctr">
              <a:buNone/>
              <a:defRPr sz="2000"/>
            </a:lvl1pPr>
          </a:lstStyle>
          <a:p>
            <a:endParaRPr lang="en-US" dirty="0"/>
          </a:p>
        </p:txBody>
      </p:sp>
    </p:spTree>
    <p:extLst>
      <p:ext uri="{BB962C8B-B14F-4D97-AF65-F5344CB8AC3E}">
        <p14:creationId xmlns:p14="http://schemas.microsoft.com/office/powerpoint/2010/main" val="1409852763"/>
      </p:ext>
    </p:extLst>
  </p:cSld>
  <p:clrMapOvr>
    <a:masterClrMapping/>
  </p:clrMapOvr>
  <p:extLst>
    <p:ext uri="{DCECCB84-F9BA-43D5-87BE-67443E8EF086}">
      <p15:sldGuideLst xmlns:p15="http://schemas.microsoft.com/office/powerpoint/2012/main">
        <p15:guide id="1" orient="horz" pos="70">
          <p15:clr>
            <a:srgbClr val="FBAE40"/>
          </p15:clr>
        </p15:guide>
        <p15:guide id="2" pos="2016">
          <p15:clr>
            <a:srgbClr val="FBAE40"/>
          </p15:clr>
        </p15:guide>
        <p15:guide id="3" orient="horz" pos="4826">
          <p15:clr>
            <a:srgbClr val="FBAE40"/>
          </p15:clr>
        </p15:guide>
        <p15:guide id="4" pos="3962">
          <p15:clr>
            <a:srgbClr val="FBAE40"/>
          </p15:clr>
        </p15:guide>
        <p15:guide id="5" pos="70">
          <p15:clr>
            <a:srgbClr val="FBAE40"/>
          </p15:clr>
        </p15:guide>
        <p15:guide id="6" orient="horz" pos="163">
          <p15:clr>
            <a:srgbClr val="FBAE40"/>
          </p15:clr>
        </p15:guide>
        <p15:guide id="7" orient="horz" pos="4756">
          <p15:clr>
            <a:srgbClr val="FBAE40"/>
          </p15:clr>
        </p15:guide>
        <p15:guide id="8" pos="162">
          <p15:clr>
            <a:srgbClr val="FBAE40"/>
          </p15:clr>
        </p15:guide>
        <p15:guide id="9" pos="3893">
          <p15:clr>
            <a:srgbClr val="FBAE40"/>
          </p15:clr>
        </p15:guide>
        <p15:guide id="10" pos="1923">
          <p15:clr>
            <a:srgbClr val="FBAE40"/>
          </p15:clr>
        </p15:guide>
        <p15:guide id="11" pos="2109">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0055" y="413810"/>
            <a:ext cx="5520690" cy="150230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40055" y="2069042"/>
            <a:ext cx="5520690" cy="49315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40055" y="7203865"/>
            <a:ext cx="1440180" cy="413808"/>
          </a:xfrm>
          <a:prstGeom prst="rect">
            <a:avLst/>
          </a:prstGeom>
        </p:spPr>
        <p:txBody>
          <a:bodyPr vert="horz" lIns="91440" tIns="45720" rIns="91440" bIns="45720" rtlCol="0" anchor="ctr"/>
          <a:lstStyle>
            <a:lvl1pPr algn="l">
              <a:defRPr sz="840">
                <a:solidFill>
                  <a:schemeClr val="tx1">
                    <a:tint val="82000"/>
                  </a:schemeClr>
                </a:solidFill>
              </a:defRPr>
            </a:lvl1pPr>
          </a:lstStyle>
          <a:p>
            <a:fld id="{7EDF3594-1D28-F847-88AE-0AEA6B8CC8E1}" type="datetimeFigureOut">
              <a:rPr lang="en-US" smtClean="0"/>
              <a:t>22-Apr-25</a:t>
            </a:fld>
            <a:endParaRPr lang="en-US"/>
          </a:p>
        </p:txBody>
      </p:sp>
      <p:sp>
        <p:nvSpPr>
          <p:cNvPr id="5" name="Footer Placeholder 4"/>
          <p:cNvSpPr>
            <a:spLocks noGrp="1"/>
          </p:cNvSpPr>
          <p:nvPr>
            <p:ph type="ftr" sz="quarter" idx="3"/>
          </p:nvPr>
        </p:nvSpPr>
        <p:spPr>
          <a:xfrm>
            <a:off x="2120265" y="7203865"/>
            <a:ext cx="2160270" cy="413808"/>
          </a:xfrm>
          <a:prstGeom prst="rect">
            <a:avLst/>
          </a:prstGeom>
        </p:spPr>
        <p:txBody>
          <a:bodyPr vert="horz" lIns="91440" tIns="45720" rIns="91440" bIns="45720" rtlCol="0" anchor="ctr"/>
          <a:lstStyle>
            <a:lvl1pPr algn="ctr">
              <a:defRPr sz="84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4520565" y="7203865"/>
            <a:ext cx="1440180" cy="413808"/>
          </a:xfrm>
          <a:prstGeom prst="rect">
            <a:avLst/>
          </a:prstGeom>
        </p:spPr>
        <p:txBody>
          <a:bodyPr vert="horz" lIns="91440" tIns="45720" rIns="91440" bIns="45720" rtlCol="0" anchor="ctr"/>
          <a:lstStyle>
            <a:lvl1pPr algn="r">
              <a:defRPr sz="840">
                <a:solidFill>
                  <a:schemeClr val="tx1">
                    <a:tint val="82000"/>
                  </a:schemeClr>
                </a:solidFill>
              </a:defRPr>
            </a:lvl1pPr>
          </a:lstStyle>
          <a:p>
            <a:fld id="{80A80094-CCB2-8B40-B6BB-6BA2957ABF49}" type="slidenum">
              <a:rPr lang="en-US" smtClean="0"/>
              <a:t>‹Nº›</a:t>
            </a:fld>
            <a:endParaRPr lang="en-US"/>
          </a:p>
        </p:txBody>
      </p:sp>
    </p:spTree>
    <p:extLst>
      <p:ext uri="{BB962C8B-B14F-4D97-AF65-F5344CB8AC3E}">
        <p14:creationId xmlns:p14="http://schemas.microsoft.com/office/powerpoint/2010/main" val="804602377"/>
      </p:ext>
    </p:extLst>
  </p:cSld>
  <p:clrMap bg1="lt1" tx1="dk1" bg2="lt2" tx2="dk2" accent1="accent1" accent2="accent2" accent3="accent3" accent4="accent4" accent5="accent5" accent6="accent6" hlink="hlink" folHlink="folHlink"/>
  <p:sldLayoutIdLst>
    <p:sldLayoutId id="2147483680" r:id="rId1"/>
  </p:sldLayoutIdLst>
  <p:txStyles>
    <p:titleStyle>
      <a:lvl1pPr algn="l" defTabSz="640080" rtl="0" eaLnBrk="1" latinLnBrk="0" hangingPunct="1">
        <a:lnSpc>
          <a:spcPct val="90000"/>
        </a:lnSpc>
        <a:spcBef>
          <a:spcPct val="0"/>
        </a:spcBef>
        <a:buNone/>
        <a:defRPr sz="3080" kern="1200">
          <a:solidFill>
            <a:schemeClr val="tx1"/>
          </a:solidFill>
          <a:latin typeface="+mj-lt"/>
          <a:ea typeface="+mj-ea"/>
          <a:cs typeface="+mj-cs"/>
        </a:defRPr>
      </a:lvl1pPr>
    </p:titleStyle>
    <p:bodyStyle>
      <a:lvl1pPr marL="160020" indent="-160020" algn="l" defTabSz="640080" rtl="0" eaLnBrk="1" latinLnBrk="0" hangingPunct="1">
        <a:lnSpc>
          <a:spcPct val="90000"/>
        </a:lnSpc>
        <a:spcBef>
          <a:spcPts val="700"/>
        </a:spcBef>
        <a:buFont typeface="Arial" panose="020B0604020202020204" pitchFamily="34" charset="0"/>
        <a:buChar char="•"/>
        <a:defRPr sz="1960" kern="1200">
          <a:solidFill>
            <a:schemeClr val="tx1"/>
          </a:solidFill>
          <a:latin typeface="+mn-lt"/>
          <a:ea typeface="+mn-ea"/>
          <a:cs typeface="+mn-cs"/>
        </a:defRPr>
      </a:lvl1pPr>
      <a:lvl2pPr marL="480060" indent="-160020" algn="l" defTabSz="640080" rtl="0" eaLnBrk="1" latinLnBrk="0" hangingPunct="1">
        <a:lnSpc>
          <a:spcPct val="90000"/>
        </a:lnSpc>
        <a:spcBef>
          <a:spcPts val="350"/>
        </a:spcBef>
        <a:buFont typeface="Arial" panose="020B0604020202020204" pitchFamily="34" charset="0"/>
        <a:buChar char="•"/>
        <a:defRPr sz="1680" kern="1200">
          <a:solidFill>
            <a:schemeClr val="tx1"/>
          </a:solidFill>
          <a:latin typeface="+mn-lt"/>
          <a:ea typeface="+mn-ea"/>
          <a:cs typeface="+mn-cs"/>
        </a:defRPr>
      </a:lvl2pPr>
      <a:lvl3pPr marL="800100" indent="-160020" algn="l" defTabSz="640080" rtl="0" eaLnBrk="1" latinLnBrk="0" hangingPunct="1">
        <a:lnSpc>
          <a:spcPct val="90000"/>
        </a:lnSpc>
        <a:spcBef>
          <a:spcPts val="350"/>
        </a:spcBef>
        <a:buFont typeface="Arial" panose="020B0604020202020204" pitchFamily="34" charset="0"/>
        <a:buChar char="•"/>
        <a:defRPr sz="1400" kern="1200">
          <a:solidFill>
            <a:schemeClr val="tx1"/>
          </a:solidFill>
          <a:latin typeface="+mn-lt"/>
          <a:ea typeface="+mn-ea"/>
          <a:cs typeface="+mn-cs"/>
        </a:defRPr>
      </a:lvl3pPr>
      <a:lvl4pPr marL="1120140" indent="-160020" algn="l" defTabSz="640080" rtl="0" eaLnBrk="1" latinLnBrk="0" hangingPunct="1">
        <a:lnSpc>
          <a:spcPct val="90000"/>
        </a:lnSpc>
        <a:spcBef>
          <a:spcPts val="350"/>
        </a:spcBef>
        <a:buFont typeface="Arial" panose="020B0604020202020204" pitchFamily="34" charset="0"/>
        <a:buChar char="•"/>
        <a:defRPr sz="1260" kern="1200">
          <a:solidFill>
            <a:schemeClr val="tx1"/>
          </a:solidFill>
          <a:latin typeface="+mn-lt"/>
          <a:ea typeface="+mn-ea"/>
          <a:cs typeface="+mn-cs"/>
        </a:defRPr>
      </a:lvl4pPr>
      <a:lvl5pPr marL="1440180" indent="-160020" algn="l" defTabSz="640080" rtl="0" eaLnBrk="1" latinLnBrk="0" hangingPunct="1">
        <a:lnSpc>
          <a:spcPct val="90000"/>
        </a:lnSpc>
        <a:spcBef>
          <a:spcPts val="350"/>
        </a:spcBef>
        <a:buFont typeface="Arial" panose="020B0604020202020204" pitchFamily="34" charset="0"/>
        <a:buChar char="•"/>
        <a:defRPr sz="1260" kern="1200">
          <a:solidFill>
            <a:schemeClr val="tx1"/>
          </a:solidFill>
          <a:latin typeface="+mn-lt"/>
          <a:ea typeface="+mn-ea"/>
          <a:cs typeface="+mn-cs"/>
        </a:defRPr>
      </a:lvl5pPr>
      <a:lvl6pPr marL="1760220" indent="-160020" algn="l" defTabSz="640080" rtl="0" eaLnBrk="1" latinLnBrk="0" hangingPunct="1">
        <a:lnSpc>
          <a:spcPct val="90000"/>
        </a:lnSpc>
        <a:spcBef>
          <a:spcPts val="350"/>
        </a:spcBef>
        <a:buFont typeface="Arial" panose="020B0604020202020204" pitchFamily="34" charset="0"/>
        <a:buChar char="•"/>
        <a:defRPr sz="1260" kern="1200">
          <a:solidFill>
            <a:schemeClr val="tx1"/>
          </a:solidFill>
          <a:latin typeface="+mn-lt"/>
          <a:ea typeface="+mn-ea"/>
          <a:cs typeface="+mn-cs"/>
        </a:defRPr>
      </a:lvl6pPr>
      <a:lvl7pPr marL="2080260" indent="-160020" algn="l" defTabSz="640080" rtl="0" eaLnBrk="1" latinLnBrk="0" hangingPunct="1">
        <a:lnSpc>
          <a:spcPct val="90000"/>
        </a:lnSpc>
        <a:spcBef>
          <a:spcPts val="350"/>
        </a:spcBef>
        <a:buFont typeface="Arial" panose="020B0604020202020204" pitchFamily="34" charset="0"/>
        <a:buChar char="•"/>
        <a:defRPr sz="1260" kern="1200">
          <a:solidFill>
            <a:schemeClr val="tx1"/>
          </a:solidFill>
          <a:latin typeface="+mn-lt"/>
          <a:ea typeface="+mn-ea"/>
          <a:cs typeface="+mn-cs"/>
        </a:defRPr>
      </a:lvl7pPr>
      <a:lvl8pPr marL="2400300" indent="-160020" algn="l" defTabSz="640080" rtl="0" eaLnBrk="1" latinLnBrk="0" hangingPunct="1">
        <a:lnSpc>
          <a:spcPct val="90000"/>
        </a:lnSpc>
        <a:spcBef>
          <a:spcPts val="350"/>
        </a:spcBef>
        <a:buFont typeface="Arial" panose="020B0604020202020204" pitchFamily="34" charset="0"/>
        <a:buChar char="•"/>
        <a:defRPr sz="1260" kern="1200">
          <a:solidFill>
            <a:schemeClr val="tx1"/>
          </a:solidFill>
          <a:latin typeface="+mn-lt"/>
          <a:ea typeface="+mn-ea"/>
          <a:cs typeface="+mn-cs"/>
        </a:defRPr>
      </a:lvl8pPr>
      <a:lvl9pPr marL="2720340" indent="-160020" algn="l" defTabSz="640080" rtl="0" eaLnBrk="1" latinLnBrk="0" hangingPunct="1">
        <a:lnSpc>
          <a:spcPct val="90000"/>
        </a:lnSpc>
        <a:spcBef>
          <a:spcPts val="350"/>
        </a:spcBef>
        <a:buFont typeface="Arial" panose="020B0604020202020204" pitchFamily="34" charset="0"/>
        <a:buChar char="•"/>
        <a:defRPr sz="1260" kern="1200">
          <a:solidFill>
            <a:schemeClr val="tx1"/>
          </a:solidFill>
          <a:latin typeface="+mn-lt"/>
          <a:ea typeface="+mn-ea"/>
          <a:cs typeface="+mn-cs"/>
        </a:defRPr>
      </a:lvl9pPr>
    </p:bodyStyle>
    <p:otherStyle>
      <a:defPPr>
        <a:defRPr lang="en-US"/>
      </a:defPPr>
      <a:lvl1pPr marL="0" algn="l" defTabSz="640080" rtl="0" eaLnBrk="1" latinLnBrk="0" hangingPunct="1">
        <a:defRPr sz="1260" kern="1200">
          <a:solidFill>
            <a:schemeClr val="tx1"/>
          </a:solidFill>
          <a:latin typeface="+mn-lt"/>
          <a:ea typeface="+mn-ea"/>
          <a:cs typeface="+mn-cs"/>
        </a:defRPr>
      </a:lvl1pPr>
      <a:lvl2pPr marL="320040" algn="l" defTabSz="640080" rtl="0" eaLnBrk="1" latinLnBrk="0" hangingPunct="1">
        <a:defRPr sz="1260" kern="1200">
          <a:solidFill>
            <a:schemeClr val="tx1"/>
          </a:solidFill>
          <a:latin typeface="+mn-lt"/>
          <a:ea typeface="+mn-ea"/>
          <a:cs typeface="+mn-cs"/>
        </a:defRPr>
      </a:lvl2pPr>
      <a:lvl3pPr marL="640080" algn="l" defTabSz="640080" rtl="0" eaLnBrk="1" latinLnBrk="0" hangingPunct="1">
        <a:defRPr sz="1260" kern="1200">
          <a:solidFill>
            <a:schemeClr val="tx1"/>
          </a:solidFill>
          <a:latin typeface="+mn-lt"/>
          <a:ea typeface="+mn-ea"/>
          <a:cs typeface="+mn-cs"/>
        </a:defRPr>
      </a:lvl3pPr>
      <a:lvl4pPr marL="960120" algn="l" defTabSz="640080" rtl="0" eaLnBrk="1" latinLnBrk="0" hangingPunct="1">
        <a:defRPr sz="1260" kern="1200">
          <a:solidFill>
            <a:schemeClr val="tx1"/>
          </a:solidFill>
          <a:latin typeface="+mn-lt"/>
          <a:ea typeface="+mn-ea"/>
          <a:cs typeface="+mn-cs"/>
        </a:defRPr>
      </a:lvl4pPr>
      <a:lvl5pPr marL="1280160" algn="l" defTabSz="640080" rtl="0" eaLnBrk="1" latinLnBrk="0" hangingPunct="1">
        <a:defRPr sz="1260" kern="1200">
          <a:solidFill>
            <a:schemeClr val="tx1"/>
          </a:solidFill>
          <a:latin typeface="+mn-lt"/>
          <a:ea typeface="+mn-ea"/>
          <a:cs typeface="+mn-cs"/>
        </a:defRPr>
      </a:lvl5pPr>
      <a:lvl6pPr marL="1600200" algn="l" defTabSz="640080" rtl="0" eaLnBrk="1" latinLnBrk="0" hangingPunct="1">
        <a:defRPr sz="1260" kern="1200">
          <a:solidFill>
            <a:schemeClr val="tx1"/>
          </a:solidFill>
          <a:latin typeface="+mn-lt"/>
          <a:ea typeface="+mn-ea"/>
          <a:cs typeface="+mn-cs"/>
        </a:defRPr>
      </a:lvl6pPr>
      <a:lvl7pPr marL="1920240" algn="l" defTabSz="640080" rtl="0" eaLnBrk="1" latinLnBrk="0" hangingPunct="1">
        <a:defRPr sz="1260" kern="1200">
          <a:solidFill>
            <a:schemeClr val="tx1"/>
          </a:solidFill>
          <a:latin typeface="+mn-lt"/>
          <a:ea typeface="+mn-ea"/>
          <a:cs typeface="+mn-cs"/>
        </a:defRPr>
      </a:lvl7pPr>
      <a:lvl8pPr marL="2240280" algn="l" defTabSz="640080" rtl="0" eaLnBrk="1" latinLnBrk="0" hangingPunct="1">
        <a:defRPr sz="1260" kern="1200">
          <a:solidFill>
            <a:schemeClr val="tx1"/>
          </a:solidFill>
          <a:latin typeface="+mn-lt"/>
          <a:ea typeface="+mn-ea"/>
          <a:cs typeface="+mn-cs"/>
        </a:defRPr>
      </a:lvl8pPr>
      <a:lvl9pPr marL="2560320" algn="l" defTabSz="640080" rtl="0" eaLnBrk="1" latinLnBrk="0" hangingPunct="1">
        <a:defRPr sz="12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4.png"/><Relationship Id="rId7" Type="http://schemas.openxmlformats.org/officeDocument/2006/relationships/image" Target="../media/image8.emf"/><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emf"/><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id="{C22596CD-7DAD-6860-DB29-541C59904894}"/>
              </a:ext>
            </a:extLst>
          </p:cNvPr>
          <p:cNvSpPr>
            <a:spLocks noGrp="1" noChangeAspect="1"/>
          </p:cNvSpPr>
          <p:nvPr>
            <p:ph type="pic" sz="quarter" idx="26"/>
          </p:nvPr>
        </p:nvSpPr>
        <p:spPr>
          <a:xfrm>
            <a:off x="374444" y="448247"/>
            <a:ext cx="2457966" cy="2457966"/>
          </a:xfrm>
          <a:prstGeom prst="ellipse">
            <a:avLst/>
          </a:prstGeom>
          <a:pattFill prst="lgCheck">
            <a:fgClr>
              <a:schemeClr val="bg1">
                <a:lumMod val="95000"/>
              </a:schemeClr>
            </a:fgClr>
            <a:bgClr>
              <a:schemeClr val="bg1"/>
            </a:bgClr>
          </a:pattFill>
        </p:spPr>
        <p:txBody>
          <a:bodyPr anchor="ctr">
            <a:normAutofit/>
          </a:bodyPr>
          <a:lstStyle>
            <a:lvl1pPr marL="0" indent="0" algn="ctr">
              <a:buNone/>
              <a:defRPr sz="2000"/>
            </a:lvl1pPr>
          </a:lstStyle>
          <a:p>
            <a:endParaRPr lang="vi" sz="1200" dirty="0"/>
          </a:p>
        </p:txBody>
      </p:sp>
      <p:sp>
        <p:nvSpPr>
          <p:cNvPr id="44" name="Content Placeholder 4">
            <a:extLst>
              <a:ext uri="{FF2B5EF4-FFF2-40B4-BE49-F238E27FC236}">
                <a16:creationId xmlns:a16="http://schemas.microsoft.com/office/drawing/2014/main" id="{6707832B-6F06-98C9-434F-1208D9210447}"/>
              </a:ext>
            </a:extLst>
          </p:cNvPr>
          <p:cNvSpPr txBox="1">
            <a:spLocks/>
          </p:cNvSpPr>
          <p:nvPr/>
        </p:nvSpPr>
        <p:spPr>
          <a:xfrm>
            <a:off x="258068" y="4026303"/>
            <a:ext cx="2743200" cy="885362"/>
          </a:xfrm>
          <a:prstGeom prst="rect">
            <a:avLst/>
          </a:prstGeom>
        </p:spPr>
        <p:txBody>
          <a:bodyPr vert="horz" lIns="91440" tIns="45720" rIns="91440" bIns="45720" rtlCol="0">
            <a:noAutofit/>
          </a:bodyPr>
          <a:lstStyle>
            <a:lvl1pPr marL="0" indent="0" algn="l" defTabSz="320067" rtl="0" eaLnBrk="1" latinLnBrk="0" hangingPunct="1">
              <a:lnSpc>
                <a:spcPct val="90000"/>
              </a:lnSpc>
              <a:spcBef>
                <a:spcPts val="165"/>
              </a:spcBef>
              <a:buFont typeface="Arial" panose="020B0604020202020204" pitchFamily="34" charset="0"/>
              <a:buNone/>
              <a:defRPr sz="8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160034" indent="0" algn="l" defTabSz="320067" rtl="0" eaLnBrk="1" latinLnBrk="0" hangingPunct="1">
              <a:lnSpc>
                <a:spcPct val="90000"/>
              </a:lnSpc>
              <a:spcBef>
                <a:spcPts val="165"/>
              </a:spcBef>
              <a:buFont typeface="Arial" panose="020B0604020202020204" pitchFamily="34" charset="0"/>
              <a:buNone/>
              <a:defRPr sz="8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320067" indent="0" algn="l" defTabSz="320067" rtl="0" eaLnBrk="1" latinLnBrk="0" hangingPunct="1">
              <a:lnSpc>
                <a:spcPct val="90000"/>
              </a:lnSpc>
              <a:spcBef>
                <a:spcPts val="165"/>
              </a:spcBef>
              <a:buFont typeface="Arial" panose="020B0604020202020204" pitchFamily="34" charset="0"/>
              <a:buNone/>
              <a:defRPr sz="8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480101" indent="0" algn="l" defTabSz="320067" rtl="0" eaLnBrk="1" latinLnBrk="0" hangingPunct="1">
              <a:lnSpc>
                <a:spcPct val="90000"/>
              </a:lnSpc>
              <a:spcBef>
                <a:spcPts val="165"/>
              </a:spcBef>
              <a:buFont typeface="Arial" panose="020B0604020202020204" pitchFamily="34" charset="0"/>
              <a:buNone/>
              <a:defRPr sz="8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640135" indent="0" algn="l" defTabSz="320067" rtl="0" eaLnBrk="1" latinLnBrk="0" hangingPunct="1">
              <a:lnSpc>
                <a:spcPct val="90000"/>
              </a:lnSpc>
              <a:spcBef>
                <a:spcPts val="165"/>
              </a:spcBef>
              <a:buFont typeface="Arial" panose="020B0604020202020204" pitchFamily="34" charset="0"/>
              <a:buNone/>
              <a:defRPr sz="8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880185" indent="-80017" algn="l" defTabSz="320067" rtl="0" eaLnBrk="1" latinLnBrk="0" hangingPunct="1">
              <a:lnSpc>
                <a:spcPct val="90000"/>
              </a:lnSpc>
              <a:spcBef>
                <a:spcPts val="175"/>
              </a:spcBef>
              <a:buFont typeface="Arial" panose="020B0604020202020204" pitchFamily="34" charset="0"/>
              <a:buChar char="•"/>
              <a:defRPr sz="630" kern="1200">
                <a:solidFill>
                  <a:schemeClr val="tx1"/>
                </a:solidFill>
                <a:latin typeface="+mn-lt"/>
                <a:ea typeface="+mn-ea"/>
                <a:cs typeface="+mn-cs"/>
              </a:defRPr>
            </a:lvl6pPr>
            <a:lvl7pPr marL="1040219" indent="-80017" algn="l" defTabSz="320067" rtl="0" eaLnBrk="1" latinLnBrk="0" hangingPunct="1">
              <a:lnSpc>
                <a:spcPct val="90000"/>
              </a:lnSpc>
              <a:spcBef>
                <a:spcPts val="175"/>
              </a:spcBef>
              <a:buFont typeface="Arial" panose="020B0604020202020204" pitchFamily="34" charset="0"/>
              <a:buChar char="•"/>
              <a:defRPr sz="630" kern="1200">
                <a:solidFill>
                  <a:schemeClr val="tx1"/>
                </a:solidFill>
                <a:latin typeface="+mn-lt"/>
                <a:ea typeface="+mn-ea"/>
                <a:cs typeface="+mn-cs"/>
              </a:defRPr>
            </a:lvl7pPr>
            <a:lvl8pPr marL="1200253" indent="-80017" algn="l" defTabSz="320067" rtl="0" eaLnBrk="1" latinLnBrk="0" hangingPunct="1">
              <a:lnSpc>
                <a:spcPct val="90000"/>
              </a:lnSpc>
              <a:spcBef>
                <a:spcPts val="175"/>
              </a:spcBef>
              <a:buFont typeface="Arial" panose="020B0604020202020204" pitchFamily="34" charset="0"/>
              <a:buChar char="•"/>
              <a:defRPr sz="630" kern="1200">
                <a:solidFill>
                  <a:schemeClr val="tx1"/>
                </a:solidFill>
                <a:latin typeface="+mn-lt"/>
                <a:ea typeface="+mn-ea"/>
                <a:cs typeface="+mn-cs"/>
              </a:defRPr>
            </a:lvl8pPr>
            <a:lvl9pPr marL="1360287" indent="-80017" algn="l" defTabSz="320067" rtl="0" eaLnBrk="1" latinLnBrk="0" hangingPunct="1">
              <a:lnSpc>
                <a:spcPct val="90000"/>
              </a:lnSpc>
              <a:spcBef>
                <a:spcPts val="175"/>
              </a:spcBef>
              <a:buFont typeface="Arial" panose="020B0604020202020204" pitchFamily="34" charset="0"/>
              <a:buChar char="•"/>
              <a:defRPr sz="630" kern="1200">
                <a:solidFill>
                  <a:schemeClr val="tx1"/>
                </a:solidFill>
                <a:latin typeface="+mn-lt"/>
                <a:ea typeface="+mn-ea"/>
                <a:cs typeface="+mn-cs"/>
              </a:defRPr>
            </a:lvl9pPr>
          </a:lstStyle>
          <a:p>
            <a:pPr algn="l" rtl="0">
              <a:lnSpc>
                <a:spcPct val="100000"/>
              </a:lnSpc>
            </a:pPr>
            <a:r>
              <a:rPr lang="vi" sz="2000" b="1" u="none" baseline="0" dirty="0">
                <a:solidFill>
                  <a:srgbClr val="E67525"/>
                </a:solidFill>
                <a:ea typeface="Arial Black" panose="020B0604020202020204" pitchFamily="34" charset="0"/>
              </a:rPr>
              <a:t>Tiếp sức cho Mùa hè của Trẻ em Với các</a:t>
            </a:r>
            <a:r>
              <a:rPr lang="en-US" sz="2000" b="1" u="none" baseline="0" dirty="0">
                <a:solidFill>
                  <a:srgbClr val="E67525"/>
                </a:solidFill>
                <a:ea typeface="Arial Black" panose="020B0604020202020204" pitchFamily="34" charset="0"/>
              </a:rPr>
              <a:t> </a:t>
            </a:r>
            <a:r>
              <a:rPr lang="vi" sz="2000" b="1" u="none" baseline="0" dirty="0">
                <a:solidFill>
                  <a:srgbClr val="E67525"/>
                </a:solidFill>
                <a:ea typeface="Arial Black" panose="020B0604020202020204" pitchFamily="34" charset="0"/>
              </a:rPr>
              <a:t>SUN Programs!</a:t>
            </a:r>
          </a:p>
        </p:txBody>
      </p:sp>
      <p:sp>
        <p:nvSpPr>
          <p:cNvPr id="46" name="Content Placeholder 5">
            <a:extLst>
              <a:ext uri="{FF2B5EF4-FFF2-40B4-BE49-F238E27FC236}">
                <a16:creationId xmlns:a16="http://schemas.microsoft.com/office/drawing/2014/main" id="{FD159D32-588C-04DA-9B4F-C9967F6F85CE}"/>
              </a:ext>
            </a:extLst>
          </p:cNvPr>
          <p:cNvSpPr txBox="1">
            <a:spLocks/>
          </p:cNvSpPr>
          <p:nvPr/>
        </p:nvSpPr>
        <p:spPr>
          <a:xfrm>
            <a:off x="258068" y="5014566"/>
            <a:ext cx="2743199" cy="446984"/>
          </a:xfrm>
          <a:prstGeom prst="rect">
            <a:avLst/>
          </a:prstGeom>
        </p:spPr>
        <p:txBody>
          <a:bodyPr vert="horz" lIns="91440" tIns="45720" rIns="91440" bIns="45720" rtlCol="0">
            <a:noAutofit/>
          </a:bodyPr>
          <a:lstStyle>
            <a:lvl1pPr marL="0" indent="0" algn="l" defTabSz="320067" rtl="0" eaLnBrk="1" latinLnBrk="0" hangingPunct="1">
              <a:lnSpc>
                <a:spcPct val="90000"/>
              </a:lnSpc>
              <a:spcBef>
                <a:spcPts val="165"/>
              </a:spcBef>
              <a:buFont typeface="Arial" panose="020B0604020202020204" pitchFamily="34" charset="0"/>
              <a:buNone/>
              <a:defRPr sz="8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160034" indent="0" algn="l" defTabSz="320067" rtl="0" eaLnBrk="1" latinLnBrk="0" hangingPunct="1">
              <a:lnSpc>
                <a:spcPct val="90000"/>
              </a:lnSpc>
              <a:spcBef>
                <a:spcPts val="165"/>
              </a:spcBef>
              <a:buFont typeface="Arial" panose="020B0604020202020204" pitchFamily="34" charset="0"/>
              <a:buNone/>
              <a:defRPr sz="8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320067" indent="0" algn="l" defTabSz="320067" rtl="0" eaLnBrk="1" latinLnBrk="0" hangingPunct="1">
              <a:lnSpc>
                <a:spcPct val="90000"/>
              </a:lnSpc>
              <a:spcBef>
                <a:spcPts val="165"/>
              </a:spcBef>
              <a:buFont typeface="Arial" panose="020B0604020202020204" pitchFamily="34" charset="0"/>
              <a:buNone/>
              <a:defRPr sz="8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480101" indent="0" algn="l" defTabSz="320067" rtl="0" eaLnBrk="1" latinLnBrk="0" hangingPunct="1">
              <a:lnSpc>
                <a:spcPct val="90000"/>
              </a:lnSpc>
              <a:spcBef>
                <a:spcPts val="165"/>
              </a:spcBef>
              <a:buFont typeface="Arial" panose="020B0604020202020204" pitchFamily="34" charset="0"/>
              <a:buNone/>
              <a:defRPr sz="8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640135" indent="0" algn="l" defTabSz="320067" rtl="0" eaLnBrk="1" latinLnBrk="0" hangingPunct="1">
              <a:lnSpc>
                <a:spcPct val="90000"/>
              </a:lnSpc>
              <a:spcBef>
                <a:spcPts val="165"/>
              </a:spcBef>
              <a:buFont typeface="Arial" panose="020B0604020202020204" pitchFamily="34" charset="0"/>
              <a:buNone/>
              <a:defRPr sz="8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880185" indent="-80017" algn="l" defTabSz="320067" rtl="0" eaLnBrk="1" latinLnBrk="0" hangingPunct="1">
              <a:lnSpc>
                <a:spcPct val="90000"/>
              </a:lnSpc>
              <a:spcBef>
                <a:spcPts val="175"/>
              </a:spcBef>
              <a:buFont typeface="Arial" panose="020B0604020202020204" pitchFamily="34" charset="0"/>
              <a:buChar char="•"/>
              <a:defRPr sz="630" kern="1200">
                <a:solidFill>
                  <a:schemeClr val="tx1"/>
                </a:solidFill>
                <a:latin typeface="+mn-lt"/>
                <a:ea typeface="+mn-ea"/>
                <a:cs typeface="+mn-cs"/>
              </a:defRPr>
            </a:lvl6pPr>
            <a:lvl7pPr marL="1040219" indent="-80017" algn="l" defTabSz="320067" rtl="0" eaLnBrk="1" latinLnBrk="0" hangingPunct="1">
              <a:lnSpc>
                <a:spcPct val="90000"/>
              </a:lnSpc>
              <a:spcBef>
                <a:spcPts val="175"/>
              </a:spcBef>
              <a:buFont typeface="Arial" panose="020B0604020202020204" pitchFamily="34" charset="0"/>
              <a:buChar char="•"/>
              <a:defRPr sz="630" kern="1200">
                <a:solidFill>
                  <a:schemeClr val="tx1"/>
                </a:solidFill>
                <a:latin typeface="+mn-lt"/>
                <a:ea typeface="+mn-ea"/>
                <a:cs typeface="+mn-cs"/>
              </a:defRPr>
            </a:lvl7pPr>
            <a:lvl8pPr marL="1200253" indent="-80017" algn="l" defTabSz="320067" rtl="0" eaLnBrk="1" latinLnBrk="0" hangingPunct="1">
              <a:lnSpc>
                <a:spcPct val="90000"/>
              </a:lnSpc>
              <a:spcBef>
                <a:spcPts val="175"/>
              </a:spcBef>
              <a:buFont typeface="Arial" panose="020B0604020202020204" pitchFamily="34" charset="0"/>
              <a:buChar char="•"/>
              <a:defRPr sz="630" kern="1200">
                <a:solidFill>
                  <a:schemeClr val="tx1"/>
                </a:solidFill>
                <a:latin typeface="+mn-lt"/>
                <a:ea typeface="+mn-ea"/>
                <a:cs typeface="+mn-cs"/>
              </a:defRPr>
            </a:lvl8pPr>
            <a:lvl9pPr marL="1360287" indent="-80017" algn="l" defTabSz="320067" rtl="0" eaLnBrk="1" latinLnBrk="0" hangingPunct="1">
              <a:lnSpc>
                <a:spcPct val="90000"/>
              </a:lnSpc>
              <a:spcBef>
                <a:spcPts val="175"/>
              </a:spcBef>
              <a:buFont typeface="Arial" panose="020B0604020202020204" pitchFamily="34" charset="0"/>
              <a:buChar char="•"/>
              <a:defRPr sz="630" kern="1200">
                <a:solidFill>
                  <a:schemeClr val="tx1"/>
                </a:solidFill>
                <a:latin typeface="+mn-lt"/>
                <a:ea typeface="+mn-ea"/>
                <a:cs typeface="+mn-cs"/>
              </a:defRPr>
            </a:lvl9pPr>
          </a:lstStyle>
          <a:p>
            <a:pPr algn="l" rtl="0">
              <a:lnSpc>
                <a:spcPct val="100000"/>
              </a:lnSpc>
              <a:defRPr/>
            </a:pPr>
            <a:r>
              <a:rPr lang="vi" sz="1300" b="1" i="0" u="none" baseline="0" dirty="0">
                <a:solidFill>
                  <a:srgbClr val="000000">
                    <a:lumMod val="65000"/>
                    <a:lumOff val="35000"/>
                  </a:srgbClr>
                </a:solidFill>
              </a:rPr>
              <a:t>Chương trình Dinh dưỡng Mùa hè cho Trẻ em của USDA</a:t>
            </a:r>
          </a:p>
          <a:p>
            <a:pPr algn="l" rtl="0">
              <a:defRPr/>
            </a:pPr>
            <a:endParaRPr lang="vi" sz="1300" b="1" i="0" u="none" baseline="0" dirty="0">
              <a:solidFill>
                <a:srgbClr val="000000">
                  <a:lumMod val="65000"/>
                  <a:lumOff val="35000"/>
                </a:srgbClr>
              </a:solidFill>
            </a:endParaRPr>
          </a:p>
        </p:txBody>
      </p:sp>
      <p:sp>
        <p:nvSpPr>
          <p:cNvPr id="45" name="Content Placeholder 3">
            <a:extLst>
              <a:ext uri="{FF2B5EF4-FFF2-40B4-BE49-F238E27FC236}">
                <a16:creationId xmlns:a16="http://schemas.microsoft.com/office/drawing/2014/main" id="{9811ED0B-6C34-41EB-DAD3-9648760FEFE1}"/>
              </a:ext>
            </a:extLst>
          </p:cNvPr>
          <p:cNvSpPr txBox="1">
            <a:spLocks/>
          </p:cNvSpPr>
          <p:nvPr/>
        </p:nvSpPr>
        <p:spPr>
          <a:xfrm>
            <a:off x="258068" y="5510225"/>
            <a:ext cx="2603499" cy="1200729"/>
          </a:xfrm>
          <a:prstGeom prst="rect">
            <a:avLst/>
          </a:prstGeom>
        </p:spPr>
        <p:txBody>
          <a:bodyPr vert="horz" lIns="91440" tIns="45720" rIns="91440" bIns="45720" rtlCol="0">
            <a:noAutofit/>
          </a:bodyPr>
          <a:lstStyle>
            <a:lvl1pPr marL="0" indent="0" algn="l" defTabSz="320067" rtl="0" eaLnBrk="1" latinLnBrk="0" hangingPunct="1">
              <a:lnSpc>
                <a:spcPct val="90000"/>
              </a:lnSpc>
              <a:spcBef>
                <a:spcPts val="165"/>
              </a:spcBef>
              <a:buFont typeface="Arial" panose="020B0604020202020204" pitchFamily="34" charset="0"/>
              <a:buNone/>
              <a:defRPr sz="8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160034" indent="0" algn="l" defTabSz="320067" rtl="0" eaLnBrk="1" latinLnBrk="0" hangingPunct="1">
              <a:lnSpc>
                <a:spcPct val="90000"/>
              </a:lnSpc>
              <a:spcBef>
                <a:spcPts val="165"/>
              </a:spcBef>
              <a:buFont typeface="Arial" panose="020B0604020202020204" pitchFamily="34" charset="0"/>
              <a:buNone/>
              <a:defRPr sz="8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320067" indent="0" algn="l" defTabSz="320067" rtl="0" eaLnBrk="1" latinLnBrk="0" hangingPunct="1">
              <a:lnSpc>
                <a:spcPct val="90000"/>
              </a:lnSpc>
              <a:spcBef>
                <a:spcPts val="165"/>
              </a:spcBef>
              <a:buFont typeface="Arial" panose="020B0604020202020204" pitchFamily="34" charset="0"/>
              <a:buNone/>
              <a:defRPr sz="8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480101" indent="0" algn="l" defTabSz="320067" rtl="0" eaLnBrk="1" latinLnBrk="0" hangingPunct="1">
              <a:lnSpc>
                <a:spcPct val="90000"/>
              </a:lnSpc>
              <a:spcBef>
                <a:spcPts val="165"/>
              </a:spcBef>
              <a:buFont typeface="Arial" panose="020B0604020202020204" pitchFamily="34" charset="0"/>
              <a:buNone/>
              <a:defRPr sz="8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640135" indent="0" algn="l" defTabSz="320067" rtl="0" eaLnBrk="1" latinLnBrk="0" hangingPunct="1">
              <a:lnSpc>
                <a:spcPct val="90000"/>
              </a:lnSpc>
              <a:spcBef>
                <a:spcPts val="165"/>
              </a:spcBef>
              <a:buFont typeface="Arial" panose="020B0604020202020204" pitchFamily="34" charset="0"/>
              <a:buNone/>
              <a:defRPr sz="8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880185" indent="-80017" algn="l" defTabSz="320067" rtl="0" eaLnBrk="1" latinLnBrk="0" hangingPunct="1">
              <a:lnSpc>
                <a:spcPct val="90000"/>
              </a:lnSpc>
              <a:spcBef>
                <a:spcPts val="175"/>
              </a:spcBef>
              <a:buFont typeface="Arial" panose="020B0604020202020204" pitchFamily="34" charset="0"/>
              <a:buChar char="•"/>
              <a:defRPr sz="630" kern="1200">
                <a:solidFill>
                  <a:schemeClr val="tx1"/>
                </a:solidFill>
                <a:latin typeface="+mn-lt"/>
                <a:ea typeface="+mn-ea"/>
                <a:cs typeface="+mn-cs"/>
              </a:defRPr>
            </a:lvl6pPr>
            <a:lvl7pPr marL="1040219" indent="-80017" algn="l" defTabSz="320067" rtl="0" eaLnBrk="1" latinLnBrk="0" hangingPunct="1">
              <a:lnSpc>
                <a:spcPct val="90000"/>
              </a:lnSpc>
              <a:spcBef>
                <a:spcPts val="175"/>
              </a:spcBef>
              <a:buFont typeface="Arial" panose="020B0604020202020204" pitchFamily="34" charset="0"/>
              <a:buChar char="•"/>
              <a:defRPr sz="630" kern="1200">
                <a:solidFill>
                  <a:schemeClr val="tx1"/>
                </a:solidFill>
                <a:latin typeface="+mn-lt"/>
                <a:ea typeface="+mn-ea"/>
                <a:cs typeface="+mn-cs"/>
              </a:defRPr>
            </a:lvl7pPr>
            <a:lvl8pPr marL="1200253" indent="-80017" algn="l" defTabSz="320067" rtl="0" eaLnBrk="1" latinLnBrk="0" hangingPunct="1">
              <a:lnSpc>
                <a:spcPct val="90000"/>
              </a:lnSpc>
              <a:spcBef>
                <a:spcPts val="175"/>
              </a:spcBef>
              <a:buFont typeface="Arial" panose="020B0604020202020204" pitchFamily="34" charset="0"/>
              <a:buChar char="•"/>
              <a:defRPr sz="630" kern="1200">
                <a:solidFill>
                  <a:schemeClr val="tx1"/>
                </a:solidFill>
                <a:latin typeface="+mn-lt"/>
                <a:ea typeface="+mn-ea"/>
                <a:cs typeface="+mn-cs"/>
              </a:defRPr>
            </a:lvl8pPr>
            <a:lvl9pPr marL="1360287" indent="-80017" algn="l" defTabSz="320067" rtl="0" eaLnBrk="1" latinLnBrk="0" hangingPunct="1">
              <a:lnSpc>
                <a:spcPct val="90000"/>
              </a:lnSpc>
              <a:spcBef>
                <a:spcPts val="175"/>
              </a:spcBef>
              <a:buFont typeface="Arial" panose="020B0604020202020204" pitchFamily="34" charset="0"/>
              <a:buChar char="•"/>
              <a:defRPr sz="630" kern="1200">
                <a:solidFill>
                  <a:schemeClr val="tx1"/>
                </a:solidFill>
                <a:latin typeface="+mn-lt"/>
                <a:ea typeface="+mn-ea"/>
                <a:cs typeface="+mn-cs"/>
              </a:defRPr>
            </a:lvl9pPr>
          </a:lstStyle>
          <a:p>
            <a:pPr algn="l" rtl="0">
              <a:lnSpc>
                <a:spcPct val="100000"/>
              </a:lnSpc>
              <a:defRPr/>
            </a:pPr>
            <a:r>
              <a:rPr lang="vi" sz="1200" b="0" i="0" u="none" baseline="0" dirty="0">
                <a:solidFill>
                  <a:srgbClr val="000000">
                    <a:lumMod val="65000"/>
                    <a:lumOff val="35000"/>
                  </a:srgbClr>
                </a:solidFill>
              </a:rPr>
              <a:t>Hãy biến mùa hè này thành kỷ niệm không thể nào quên! Các SUN Programs cung cấp nhiều lựa chọn dinh dưỡng đa dạng để giúp trẻ em và thanh thiếu niên tràn đầy năng lượng và hạnh phúc trong suốt mùa hè.</a:t>
            </a:r>
          </a:p>
        </p:txBody>
      </p:sp>
      <p:pic>
        <p:nvPicPr>
          <p:cNvPr id="47" name="Picture 46" descr="Biểu tượng chương trình dinh dưỡng mùa hè cho trẻ em">
            <a:extLst>
              <a:ext uri="{FF2B5EF4-FFF2-40B4-BE49-F238E27FC236}">
                <a16:creationId xmlns:a16="http://schemas.microsoft.com/office/drawing/2014/main" id="{FB69E186-F828-EA3D-4C0B-45ACDC4334C5}"/>
              </a:ext>
            </a:extLst>
          </p:cNvPr>
          <p:cNvPicPr>
            <a:picLocks noChangeAspect="1"/>
          </p:cNvPicPr>
          <p:nvPr/>
        </p:nvPicPr>
        <p:blipFill>
          <a:blip r:embed="rId2"/>
          <a:srcRect/>
          <a:stretch/>
        </p:blipFill>
        <p:spPr>
          <a:xfrm>
            <a:off x="620928" y="6872653"/>
            <a:ext cx="1958543" cy="724798"/>
          </a:xfrm>
          <a:prstGeom prst="rect">
            <a:avLst/>
          </a:prstGeom>
        </p:spPr>
      </p:pic>
      <p:pic>
        <p:nvPicPr>
          <p:cNvPr id="13" name="Picture 12" descr="Biểu tượng SUN Meals">
            <a:extLst>
              <a:ext uri="{FF2B5EF4-FFF2-40B4-BE49-F238E27FC236}">
                <a16:creationId xmlns:a16="http://schemas.microsoft.com/office/drawing/2014/main" id="{51336D91-0507-CE86-CA1A-FA73EFDF90A0}"/>
              </a:ext>
            </a:extLst>
          </p:cNvPr>
          <p:cNvPicPr>
            <a:picLocks noChangeAspect="1"/>
          </p:cNvPicPr>
          <p:nvPr/>
        </p:nvPicPr>
        <p:blipFill>
          <a:blip r:embed="rId3"/>
          <a:srcRect/>
          <a:stretch/>
        </p:blipFill>
        <p:spPr>
          <a:xfrm>
            <a:off x="3426303" y="321271"/>
            <a:ext cx="1366783" cy="726673"/>
          </a:xfrm>
          <a:prstGeom prst="rect">
            <a:avLst/>
          </a:prstGeom>
        </p:spPr>
      </p:pic>
      <p:sp>
        <p:nvSpPr>
          <p:cNvPr id="51" name="Content Placeholder 2">
            <a:extLst>
              <a:ext uri="{FF2B5EF4-FFF2-40B4-BE49-F238E27FC236}">
                <a16:creationId xmlns:a16="http://schemas.microsoft.com/office/drawing/2014/main" id="{16E695B5-6E20-4CAB-CEB5-082F27435D86}"/>
              </a:ext>
            </a:extLst>
          </p:cNvPr>
          <p:cNvSpPr txBox="1">
            <a:spLocks/>
          </p:cNvSpPr>
          <p:nvPr/>
        </p:nvSpPr>
        <p:spPr>
          <a:xfrm>
            <a:off x="3338352" y="1124283"/>
            <a:ext cx="2948149" cy="847272"/>
          </a:xfrm>
          <a:prstGeom prst="rect">
            <a:avLst/>
          </a:prstGeom>
        </p:spPr>
        <p:txBody>
          <a:bodyPr vert="horz" lIns="91440" tIns="45720" rIns="91440" bIns="45720" rtlCol="0">
            <a:noAutofit/>
          </a:bodyPr>
          <a:lstStyle>
            <a:lvl1pPr marL="165735" indent="-165735" algn="l" defTabSz="662940" rtl="0" eaLnBrk="1" latinLnBrk="0" hangingPunct="1">
              <a:lnSpc>
                <a:spcPct val="90000"/>
              </a:lnSpc>
              <a:spcBef>
                <a:spcPts val="725"/>
              </a:spcBef>
              <a:buFont typeface="Arial" panose="020B0604020202020204" pitchFamily="34" charset="0"/>
              <a:buChar char="•"/>
              <a:defRPr sz="2030" kern="1200">
                <a:solidFill>
                  <a:schemeClr val="tx1"/>
                </a:solidFill>
                <a:latin typeface="+mn-lt"/>
                <a:ea typeface="+mn-ea"/>
                <a:cs typeface="+mn-cs"/>
              </a:defRPr>
            </a:lvl1pPr>
            <a:lvl2pPr marL="497205" indent="-165735" algn="l" defTabSz="662940" rtl="0" eaLnBrk="1" latinLnBrk="0" hangingPunct="1">
              <a:lnSpc>
                <a:spcPct val="90000"/>
              </a:lnSpc>
              <a:spcBef>
                <a:spcPts val="363"/>
              </a:spcBef>
              <a:buFont typeface="Arial" panose="020B0604020202020204" pitchFamily="34" charset="0"/>
              <a:buChar char="•"/>
              <a:defRPr sz="1740" kern="1200">
                <a:solidFill>
                  <a:schemeClr val="tx1"/>
                </a:solidFill>
                <a:latin typeface="+mn-lt"/>
                <a:ea typeface="+mn-ea"/>
                <a:cs typeface="+mn-cs"/>
              </a:defRPr>
            </a:lvl2pPr>
            <a:lvl3pPr marL="828675" indent="-165735" algn="l" defTabSz="662940" rtl="0" eaLnBrk="1" latinLnBrk="0" hangingPunct="1">
              <a:lnSpc>
                <a:spcPct val="90000"/>
              </a:lnSpc>
              <a:spcBef>
                <a:spcPts val="363"/>
              </a:spcBef>
              <a:buFont typeface="Arial" panose="020B0604020202020204" pitchFamily="34" charset="0"/>
              <a:buChar char="•"/>
              <a:defRPr sz="1450" kern="1200">
                <a:solidFill>
                  <a:schemeClr val="tx1"/>
                </a:solidFill>
                <a:latin typeface="+mn-lt"/>
                <a:ea typeface="+mn-ea"/>
                <a:cs typeface="+mn-cs"/>
              </a:defRPr>
            </a:lvl3pPr>
            <a:lvl4pPr marL="1160145" indent="-165735" algn="l" defTabSz="662940" rtl="0" eaLnBrk="1" latinLnBrk="0" hangingPunct="1">
              <a:lnSpc>
                <a:spcPct val="90000"/>
              </a:lnSpc>
              <a:spcBef>
                <a:spcPts val="363"/>
              </a:spcBef>
              <a:buFont typeface="Arial" panose="020B0604020202020204" pitchFamily="34" charset="0"/>
              <a:buChar char="•"/>
              <a:defRPr sz="1305" kern="1200">
                <a:solidFill>
                  <a:schemeClr val="tx1"/>
                </a:solidFill>
                <a:latin typeface="+mn-lt"/>
                <a:ea typeface="+mn-ea"/>
                <a:cs typeface="+mn-cs"/>
              </a:defRPr>
            </a:lvl4pPr>
            <a:lvl5pPr marL="1491615" indent="-165735" algn="l" defTabSz="662940" rtl="0" eaLnBrk="1" latinLnBrk="0" hangingPunct="1">
              <a:lnSpc>
                <a:spcPct val="90000"/>
              </a:lnSpc>
              <a:spcBef>
                <a:spcPts val="363"/>
              </a:spcBef>
              <a:buFont typeface="Arial" panose="020B0604020202020204" pitchFamily="34" charset="0"/>
              <a:buChar char="•"/>
              <a:defRPr sz="1305" kern="1200">
                <a:solidFill>
                  <a:schemeClr val="tx1"/>
                </a:solidFill>
                <a:latin typeface="+mn-lt"/>
                <a:ea typeface="+mn-ea"/>
                <a:cs typeface="+mn-cs"/>
              </a:defRPr>
            </a:lvl5pPr>
            <a:lvl6pPr marL="1823085" indent="-165735" algn="l" defTabSz="662940" rtl="0" eaLnBrk="1" latinLnBrk="0" hangingPunct="1">
              <a:lnSpc>
                <a:spcPct val="90000"/>
              </a:lnSpc>
              <a:spcBef>
                <a:spcPts val="363"/>
              </a:spcBef>
              <a:buFont typeface="Arial" panose="020B0604020202020204" pitchFamily="34" charset="0"/>
              <a:buChar char="•"/>
              <a:defRPr sz="1305" kern="1200">
                <a:solidFill>
                  <a:schemeClr val="tx1"/>
                </a:solidFill>
                <a:latin typeface="+mn-lt"/>
                <a:ea typeface="+mn-ea"/>
                <a:cs typeface="+mn-cs"/>
              </a:defRPr>
            </a:lvl6pPr>
            <a:lvl7pPr marL="2154555" indent="-165735" algn="l" defTabSz="662940" rtl="0" eaLnBrk="1" latinLnBrk="0" hangingPunct="1">
              <a:lnSpc>
                <a:spcPct val="90000"/>
              </a:lnSpc>
              <a:spcBef>
                <a:spcPts val="363"/>
              </a:spcBef>
              <a:buFont typeface="Arial" panose="020B0604020202020204" pitchFamily="34" charset="0"/>
              <a:buChar char="•"/>
              <a:defRPr sz="1305" kern="1200">
                <a:solidFill>
                  <a:schemeClr val="tx1"/>
                </a:solidFill>
                <a:latin typeface="+mn-lt"/>
                <a:ea typeface="+mn-ea"/>
                <a:cs typeface="+mn-cs"/>
              </a:defRPr>
            </a:lvl7pPr>
            <a:lvl8pPr marL="2486025" indent="-165735" algn="l" defTabSz="662940" rtl="0" eaLnBrk="1" latinLnBrk="0" hangingPunct="1">
              <a:lnSpc>
                <a:spcPct val="90000"/>
              </a:lnSpc>
              <a:spcBef>
                <a:spcPts val="363"/>
              </a:spcBef>
              <a:buFont typeface="Arial" panose="020B0604020202020204" pitchFamily="34" charset="0"/>
              <a:buChar char="•"/>
              <a:defRPr sz="1305" kern="1200">
                <a:solidFill>
                  <a:schemeClr val="tx1"/>
                </a:solidFill>
                <a:latin typeface="+mn-lt"/>
                <a:ea typeface="+mn-ea"/>
                <a:cs typeface="+mn-cs"/>
              </a:defRPr>
            </a:lvl8pPr>
            <a:lvl9pPr marL="2817495" indent="-165735" algn="l" defTabSz="662940" rtl="0" eaLnBrk="1" latinLnBrk="0" hangingPunct="1">
              <a:lnSpc>
                <a:spcPct val="90000"/>
              </a:lnSpc>
              <a:spcBef>
                <a:spcPts val="363"/>
              </a:spcBef>
              <a:buFont typeface="Arial" panose="020B0604020202020204" pitchFamily="34" charset="0"/>
              <a:buChar char="•"/>
              <a:defRPr sz="1305" kern="1200">
                <a:solidFill>
                  <a:schemeClr val="tx1"/>
                </a:solidFill>
                <a:latin typeface="+mn-lt"/>
                <a:ea typeface="+mn-ea"/>
                <a:cs typeface="+mn-cs"/>
              </a:defRPr>
            </a:lvl9pPr>
          </a:lstStyle>
          <a:p>
            <a:pPr marL="0" indent="0" algn="l" rtl="0">
              <a:buNone/>
            </a:pPr>
            <a:r>
              <a:rPr lang="vi" sz="1300" b="0" i="0" u="none" baseline="0">
                <a:solidFill>
                  <a:schemeClr val="tx1">
                    <a:lumMod val="65000"/>
                    <a:lumOff val="35000"/>
                  </a:schemeClr>
                </a:solidFill>
                <a:latin typeface="Arial" panose="020B0604020202020204" pitchFamily="34" charset="0"/>
                <a:ea typeface="Arial" panose="020B0604020202020204" pitchFamily="34" charset="0"/>
                <a:cs typeface="Arial" panose="020B0604020202020204" pitchFamily="34" charset="0"/>
              </a:rPr>
              <a:t>Bữa ăn và đồ ăn nhẹ bổ dưỡng miễn phí được phục vụ trong môi trường nhóm vui vẻ để hỗ trợ kết nối và thói quen lành mạnh.</a:t>
            </a:r>
          </a:p>
        </p:txBody>
      </p:sp>
      <p:pic>
        <p:nvPicPr>
          <p:cNvPr id="49" name="Picture 48" descr="Biểu tượng SUN Meals To-Go">
            <a:extLst>
              <a:ext uri="{FF2B5EF4-FFF2-40B4-BE49-F238E27FC236}">
                <a16:creationId xmlns:a16="http://schemas.microsoft.com/office/drawing/2014/main" id="{8D2D401D-F075-D1A7-680A-91D31CAD737A}"/>
              </a:ext>
            </a:extLst>
          </p:cNvPr>
          <p:cNvPicPr>
            <a:picLocks noChangeAspect="1"/>
          </p:cNvPicPr>
          <p:nvPr/>
        </p:nvPicPr>
        <p:blipFill>
          <a:blip r:embed="rId4"/>
          <a:srcRect/>
          <a:stretch/>
        </p:blipFill>
        <p:spPr>
          <a:xfrm>
            <a:off x="3396940" y="2127520"/>
            <a:ext cx="1469169" cy="678841"/>
          </a:xfrm>
          <a:prstGeom prst="rect">
            <a:avLst/>
          </a:prstGeom>
        </p:spPr>
      </p:pic>
      <p:sp>
        <p:nvSpPr>
          <p:cNvPr id="52" name="Content Placeholder 3">
            <a:extLst>
              <a:ext uri="{FF2B5EF4-FFF2-40B4-BE49-F238E27FC236}">
                <a16:creationId xmlns:a16="http://schemas.microsoft.com/office/drawing/2014/main" id="{A2913773-2686-2FF4-8B6A-4B48C748E421}"/>
              </a:ext>
            </a:extLst>
          </p:cNvPr>
          <p:cNvSpPr txBox="1">
            <a:spLocks/>
          </p:cNvSpPr>
          <p:nvPr/>
        </p:nvSpPr>
        <p:spPr>
          <a:xfrm>
            <a:off x="3318552" y="2830261"/>
            <a:ext cx="2967948" cy="484871"/>
          </a:xfrm>
          <a:prstGeom prst="rect">
            <a:avLst/>
          </a:prstGeom>
        </p:spPr>
        <p:txBody>
          <a:bodyPr vert="horz" lIns="91440" tIns="45720" rIns="91440" bIns="45720" rtlCol="0">
            <a:noAutofit/>
          </a:bodyPr>
          <a:lstStyle>
            <a:lvl1pPr marL="165735" indent="-165735" algn="l" defTabSz="662940" rtl="0" eaLnBrk="1" latinLnBrk="0" hangingPunct="1">
              <a:lnSpc>
                <a:spcPct val="90000"/>
              </a:lnSpc>
              <a:spcBef>
                <a:spcPts val="725"/>
              </a:spcBef>
              <a:buFont typeface="Arial" panose="020B0604020202020204" pitchFamily="34" charset="0"/>
              <a:buChar char="•"/>
              <a:defRPr sz="2030" kern="1200">
                <a:solidFill>
                  <a:schemeClr val="tx1"/>
                </a:solidFill>
                <a:latin typeface="+mn-lt"/>
                <a:ea typeface="+mn-ea"/>
                <a:cs typeface="+mn-cs"/>
              </a:defRPr>
            </a:lvl1pPr>
            <a:lvl2pPr marL="497205" indent="-165735" algn="l" defTabSz="662940" rtl="0" eaLnBrk="1" latinLnBrk="0" hangingPunct="1">
              <a:lnSpc>
                <a:spcPct val="90000"/>
              </a:lnSpc>
              <a:spcBef>
                <a:spcPts val="363"/>
              </a:spcBef>
              <a:buFont typeface="Arial" panose="020B0604020202020204" pitchFamily="34" charset="0"/>
              <a:buChar char="•"/>
              <a:defRPr sz="1740" kern="1200">
                <a:solidFill>
                  <a:schemeClr val="tx1"/>
                </a:solidFill>
                <a:latin typeface="+mn-lt"/>
                <a:ea typeface="+mn-ea"/>
                <a:cs typeface="+mn-cs"/>
              </a:defRPr>
            </a:lvl2pPr>
            <a:lvl3pPr marL="828675" indent="-165735" algn="l" defTabSz="662940" rtl="0" eaLnBrk="1" latinLnBrk="0" hangingPunct="1">
              <a:lnSpc>
                <a:spcPct val="90000"/>
              </a:lnSpc>
              <a:spcBef>
                <a:spcPts val="363"/>
              </a:spcBef>
              <a:buFont typeface="Arial" panose="020B0604020202020204" pitchFamily="34" charset="0"/>
              <a:buChar char="•"/>
              <a:defRPr sz="1450" kern="1200">
                <a:solidFill>
                  <a:schemeClr val="tx1"/>
                </a:solidFill>
                <a:latin typeface="+mn-lt"/>
                <a:ea typeface="+mn-ea"/>
                <a:cs typeface="+mn-cs"/>
              </a:defRPr>
            </a:lvl3pPr>
            <a:lvl4pPr marL="1160145" indent="-165735" algn="l" defTabSz="662940" rtl="0" eaLnBrk="1" latinLnBrk="0" hangingPunct="1">
              <a:lnSpc>
                <a:spcPct val="90000"/>
              </a:lnSpc>
              <a:spcBef>
                <a:spcPts val="363"/>
              </a:spcBef>
              <a:buFont typeface="Arial" panose="020B0604020202020204" pitchFamily="34" charset="0"/>
              <a:buChar char="•"/>
              <a:defRPr sz="1305" kern="1200">
                <a:solidFill>
                  <a:schemeClr val="tx1"/>
                </a:solidFill>
                <a:latin typeface="+mn-lt"/>
                <a:ea typeface="+mn-ea"/>
                <a:cs typeface="+mn-cs"/>
              </a:defRPr>
            </a:lvl4pPr>
            <a:lvl5pPr marL="1491615" indent="-165735" algn="l" defTabSz="662940" rtl="0" eaLnBrk="1" latinLnBrk="0" hangingPunct="1">
              <a:lnSpc>
                <a:spcPct val="90000"/>
              </a:lnSpc>
              <a:spcBef>
                <a:spcPts val="363"/>
              </a:spcBef>
              <a:buFont typeface="Arial" panose="020B0604020202020204" pitchFamily="34" charset="0"/>
              <a:buChar char="•"/>
              <a:defRPr sz="1305" kern="1200">
                <a:solidFill>
                  <a:schemeClr val="tx1"/>
                </a:solidFill>
                <a:latin typeface="+mn-lt"/>
                <a:ea typeface="+mn-ea"/>
                <a:cs typeface="+mn-cs"/>
              </a:defRPr>
            </a:lvl5pPr>
            <a:lvl6pPr marL="1823085" indent="-165735" algn="l" defTabSz="662940" rtl="0" eaLnBrk="1" latinLnBrk="0" hangingPunct="1">
              <a:lnSpc>
                <a:spcPct val="90000"/>
              </a:lnSpc>
              <a:spcBef>
                <a:spcPts val="363"/>
              </a:spcBef>
              <a:buFont typeface="Arial" panose="020B0604020202020204" pitchFamily="34" charset="0"/>
              <a:buChar char="•"/>
              <a:defRPr sz="1305" kern="1200">
                <a:solidFill>
                  <a:schemeClr val="tx1"/>
                </a:solidFill>
                <a:latin typeface="+mn-lt"/>
                <a:ea typeface="+mn-ea"/>
                <a:cs typeface="+mn-cs"/>
              </a:defRPr>
            </a:lvl6pPr>
            <a:lvl7pPr marL="2154555" indent="-165735" algn="l" defTabSz="662940" rtl="0" eaLnBrk="1" latinLnBrk="0" hangingPunct="1">
              <a:lnSpc>
                <a:spcPct val="90000"/>
              </a:lnSpc>
              <a:spcBef>
                <a:spcPts val="363"/>
              </a:spcBef>
              <a:buFont typeface="Arial" panose="020B0604020202020204" pitchFamily="34" charset="0"/>
              <a:buChar char="•"/>
              <a:defRPr sz="1305" kern="1200">
                <a:solidFill>
                  <a:schemeClr val="tx1"/>
                </a:solidFill>
                <a:latin typeface="+mn-lt"/>
                <a:ea typeface="+mn-ea"/>
                <a:cs typeface="+mn-cs"/>
              </a:defRPr>
            </a:lvl7pPr>
            <a:lvl8pPr marL="2486025" indent="-165735" algn="l" defTabSz="662940" rtl="0" eaLnBrk="1" latinLnBrk="0" hangingPunct="1">
              <a:lnSpc>
                <a:spcPct val="90000"/>
              </a:lnSpc>
              <a:spcBef>
                <a:spcPts val="363"/>
              </a:spcBef>
              <a:buFont typeface="Arial" panose="020B0604020202020204" pitchFamily="34" charset="0"/>
              <a:buChar char="•"/>
              <a:defRPr sz="1305" kern="1200">
                <a:solidFill>
                  <a:schemeClr val="tx1"/>
                </a:solidFill>
                <a:latin typeface="+mn-lt"/>
                <a:ea typeface="+mn-ea"/>
                <a:cs typeface="+mn-cs"/>
              </a:defRPr>
            </a:lvl8pPr>
            <a:lvl9pPr marL="2817495" indent="-165735" algn="l" defTabSz="662940" rtl="0" eaLnBrk="1" latinLnBrk="0" hangingPunct="1">
              <a:lnSpc>
                <a:spcPct val="90000"/>
              </a:lnSpc>
              <a:spcBef>
                <a:spcPts val="363"/>
              </a:spcBef>
              <a:buFont typeface="Arial" panose="020B0604020202020204" pitchFamily="34" charset="0"/>
              <a:buChar char="•"/>
              <a:defRPr sz="1305" kern="1200">
                <a:solidFill>
                  <a:schemeClr val="tx1"/>
                </a:solidFill>
                <a:latin typeface="+mn-lt"/>
                <a:ea typeface="+mn-ea"/>
                <a:cs typeface="+mn-cs"/>
              </a:defRPr>
            </a:lvl9pPr>
          </a:lstStyle>
          <a:p>
            <a:pPr marL="0" indent="0" algn="l" rtl="0">
              <a:buNone/>
            </a:pPr>
            <a:r>
              <a:rPr lang="vi" sz="1300" b="0" i="0" u="none" baseline="0" dirty="0">
                <a:solidFill>
                  <a:schemeClr val="tx1">
                    <a:lumMod val="65000"/>
                    <a:lumOff val="35000"/>
                  </a:schemeClr>
                </a:solidFill>
                <a:latin typeface="Arial" panose="020B0604020202020204" pitchFamily="34" charset="0"/>
                <a:ea typeface="Arial" panose="020B0604020202020204" pitchFamily="34" charset="0"/>
                <a:cs typeface="Arial" panose="020B0604020202020204" pitchFamily="34" charset="0"/>
              </a:rPr>
              <a:t>Bữa ăn mang đi và giao tận nơi </a:t>
            </a:r>
            <a:br>
              <a:rPr lang="vi" sz="1300" b="0" i="0" u="none" baseline="0" dirty="0">
                <a:solidFill>
                  <a:schemeClr val="tx1">
                    <a:lumMod val="65000"/>
                    <a:lumOff val="35000"/>
                  </a:schemeClr>
                </a:solidFill>
                <a:latin typeface="Arial" panose="020B0604020202020204" pitchFamily="34" charset="0"/>
                <a:ea typeface="Arial" panose="020B0604020202020204" pitchFamily="34" charset="0"/>
                <a:cs typeface="Arial" panose="020B0604020202020204" pitchFamily="34" charset="0"/>
              </a:rPr>
            </a:br>
            <a:r>
              <a:rPr lang="vi" sz="1300" b="0" i="0" u="none" baseline="0" dirty="0">
                <a:solidFill>
                  <a:schemeClr val="tx1">
                    <a:lumMod val="65000"/>
                    <a:lumOff val="35000"/>
                  </a:schemeClr>
                </a:solidFill>
                <a:latin typeface="Arial" panose="020B0604020202020204" pitchFamily="34" charset="0"/>
                <a:ea typeface="Arial" panose="020B0604020202020204" pitchFamily="34" charset="0"/>
                <a:cs typeface="Arial" panose="020B0604020202020204" pitchFamily="34" charset="0"/>
              </a:rPr>
              <a:t>thuận tiện có sẵn ở một số khu </a:t>
            </a:r>
            <a:br>
              <a:rPr lang="vi" sz="1300" b="0" i="0" u="none" baseline="0" dirty="0">
                <a:solidFill>
                  <a:schemeClr val="tx1">
                    <a:lumMod val="65000"/>
                    <a:lumOff val="35000"/>
                  </a:schemeClr>
                </a:solidFill>
                <a:latin typeface="Arial" panose="020B0604020202020204" pitchFamily="34" charset="0"/>
                <a:ea typeface="Arial" panose="020B0604020202020204" pitchFamily="34" charset="0"/>
                <a:cs typeface="Arial" panose="020B0604020202020204" pitchFamily="34" charset="0"/>
              </a:rPr>
            </a:br>
            <a:r>
              <a:rPr lang="vi" sz="1300" b="0" i="0" u="none" baseline="0" dirty="0">
                <a:solidFill>
                  <a:schemeClr val="tx1">
                    <a:lumMod val="65000"/>
                    <a:lumOff val="35000"/>
                  </a:schemeClr>
                </a:solidFill>
                <a:latin typeface="Arial" panose="020B0604020202020204" pitchFamily="34" charset="0"/>
                <a:ea typeface="Arial" panose="020B0604020202020204" pitchFamily="34" charset="0"/>
                <a:cs typeface="Arial" panose="020B0604020202020204" pitchFamily="34" charset="0"/>
              </a:rPr>
              <a:t>vực nông thôn.</a:t>
            </a:r>
          </a:p>
        </p:txBody>
      </p:sp>
      <p:pic>
        <p:nvPicPr>
          <p:cNvPr id="50" name="Picture 49" descr="Biểu tượng SUN Bucks ">
            <a:extLst>
              <a:ext uri="{FF2B5EF4-FFF2-40B4-BE49-F238E27FC236}">
                <a16:creationId xmlns:a16="http://schemas.microsoft.com/office/drawing/2014/main" id="{93B1E43F-6AAF-B230-10AC-B767897AFA4C}"/>
              </a:ext>
            </a:extLst>
          </p:cNvPr>
          <p:cNvPicPr>
            <a:picLocks noChangeAspect="1"/>
          </p:cNvPicPr>
          <p:nvPr/>
        </p:nvPicPr>
        <p:blipFill>
          <a:blip r:embed="rId5"/>
          <a:srcRect/>
          <a:stretch/>
        </p:blipFill>
        <p:spPr>
          <a:xfrm>
            <a:off x="3416382" y="3581190"/>
            <a:ext cx="1389130" cy="738554"/>
          </a:xfrm>
          <a:prstGeom prst="rect">
            <a:avLst/>
          </a:prstGeom>
        </p:spPr>
      </p:pic>
      <p:sp>
        <p:nvSpPr>
          <p:cNvPr id="53" name="Content Placeholder 4">
            <a:extLst>
              <a:ext uri="{FF2B5EF4-FFF2-40B4-BE49-F238E27FC236}">
                <a16:creationId xmlns:a16="http://schemas.microsoft.com/office/drawing/2014/main" id="{5CA9F395-AEC7-418A-F03F-995D8E603060}"/>
              </a:ext>
            </a:extLst>
          </p:cNvPr>
          <p:cNvSpPr txBox="1">
            <a:spLocks/>
          </p:cNvSpPr>
          <p:nvPr/>
        </p:nvSpPr>
        <p:spPr>
          <a:xfrm>
            <a:off x="3338352" y="4374631"/>
            <a:ext cx="2948148" cy="646331"/>
          </a:xfrm>
          <a:prstGeom prst="rect">
            <a:avLst/>
          </a:prstGeom>
        </p:spPr>
        <p:txBody>
          <a:bodyPr vert="horz" lIns="91440" tIns="45720" rIns="91440" bIns="45720" rtlCol="0" anchor="t">
            <a:noAutofit/>
          </a:bodyPr>
          <a:lstStyle>
            <a:lvl1pPr marL="165735" indent="-165735" algn="l" defTabSz="662940" rtl="0" eaLnBrk="1" latinLnBrk="0" hangingPunct="1">
              <a:lnSpc>
                <a:spcPct val="90000"/>
              </a:lnSpc>
              <a:spcBef>
                <a:spcPts val="725"/>
              </a:spcBef>
              <a:buFont typeface="Arial" panose="020B0604020202020204" pitchFamily="34" charset="0"/>
              <a:buChar char="•"/>
              <a:defRPr sz="2030" kern="1200">
                <a:solidFill>
                  <a:schemeClr val="tx1"/>
                </a:solidFill>
                <a:latin typeface="+mn-lt"/>
                <a:ea typeface="+mn-ea"/>
                <a:cs typeface="+mn-cs"/>
              </a:defRPr>
            </a:lvl1pPr>
            <a:lvl2pPr marL="497205" indent="-165735" algn="l" defTabSz="662940" rtl="0" eaLnBrk="1" latinLnBrk="0" hangingPunct="1">
              <a:lnSpc>
                <a:spcPct val="90000"/>
              </a:lnSpc>
              <a:spcBef>
                <a:spcPts val="363"/>
              </a:spcBef>
              <a:buFont typeface="Arial" panose="020B0604020202020204" pitchFamily="34" charset="0"/>
              <a:buChar char="•"/>
              <a:defRPr sz="1740" kern="1200">
                <a:solidFill>
                  <a:schemeClr val="tx1"/>
                </a:solidFill>
                <a:latin typeface="+mn-lt"/>
                <a:ea typeface="+mn-ea"/>
                <a:cs typeface="+mn-cs"/>
              </a:defRPr>
            </a:lvl2pPr>
            <a:lvl3pPr marL="828675" indent="-165735" algn="l" defTabSz="662940" rtl="0" eaLnBrk="1" latinLnBrk="0" hangingPunct="1">
              <a:lnSpc>
                <a:spcPct val="90000"/>
              </a:lnSpc>
              <a:spcBef>
                <a:spcPts val="363"/>
              </a:spcBef>
              <a:buFont typeface="Arial" panose="020B0604020202020204" pitchFamily="34" charset="0"/>
              <a:buChar char="•"/>
              <a:defRPr sz="1450" kern="1200">
                <a:solidFill>
                  <a:schemeClr val="tx1"/>
                </a:solidFill>
                <a:latin typeface="+mn-lt"/>
                <a:ea typeface="+mn-ea"/>
                <a:cs typeface="+mn-cs"/>
              </a:defRPr>
            </a:lvl3pPr>
            <a:lvl4pPr marL="1160145" indent="-165735" algn="l" defTabSz="662940" rtl="0" eaLnBrk="1" latinLnBrk="0" hangingPunct="1">
              <a:lnSpc>
                <a:spcPct val="90000"/>
              </a:lnSpc>
              <a:spcBef>
                <a:spcPts val="363"/>
              </a:spcBef>
              <a:buFont typeface="Arial" panose="020B0604020202020204" pitchFamily="34" charset="0"/>
              <a:buChar char="•"/>
              <a:defRPr sz="1305" kern="1200">
                <a:solidFill>
                  <a:schemeClr val="tx1"/>
                </a:solidFill>
                <a:latin typeface="+mn-lt"/>
                <a:ea typeface="+mn-ea"/>
                <a:cs typeface="+mn-cs"/>
              </a:defRPr>
            </a:lvl4pPr>
            <a:lvl5pPr marL="1491615" indent="-165735" algn="l" defTabSz="662940" rtl="0" eaLnBrk="1" latinLnBrk="0" hangingPunct="1">
              <a:lnSpc>
                <a:spcPct val="90000"/>
              </a:lnSpc>
              <a:spcBef>
                <a:spcPts val="363"/>
              </a:spcBef>
              <a:buFont typeface="Arial" panose="020B0604020202020204" pitchFamily="34" charset="0"/>
              <a:buChar char="•"/>
              <a:defRPr sz="1305" kern="1200">
                <a:solidFill>
                  <a:schemeClr val="tx1"/>
                </a:solidFill>
                <a:latin typeface="+mn-lt"/>
                <a:ea typeface="+mn-ea"/>
                <a:cs typeface="+mn-cs"/>
              </a:defRPr>
            </a:lvl5pPr>
            <a:lvl6pPr marL="1823085" indent="-165735" algn="l" defTabSz="662940" rtl="0" eaLnBrk="1" latinLnBrk="0" hangingPunct="1">
              <a:lnSpc>
                <a:spcPct val="90000"/>
              </a:lnSpc>
              <a:spcBef>
                <a:spcPts val="363"/>
              </a:spcBef>
              <a:buFont typeface="Arial" panose="020B0604020202020204" pitchFamily="34" charset="0"/>
              <a:buChar char="•"/>
              <a:defRPr sz="1305" kern="1200">
                <a:solidFill>
                  <a:schemeClr val="tx1"/>
                </a:solidFill>
                <a:latin typeface="+mn-lt"/>
                <a:ea typeface="+mn-ea"/>
                <a:cs typeface="+mn-cs"/>
              </a:defRPr>
            </a:lvl6pPr>
            <a:lvl7pPr marL="2154555" indent="-165735" algn="l" defTabSz="662940" rtl="0" eaLnBrk="1" latinLnBrk="0" hangingPunct="1">
              <a:lnSpc>
                <a:spcPct val="90000"/>
              </a:lnSpc>
              <a:spcBef>
                <a:spcPts val="363"/>
              </a:spcBef>
              <a:buFont typeface="Arial" panose="020B0604020202020204" pitchFamily="34" charset="0"/>
              <a:buChar char="•"/>
              <a:defRPr sz="1305" kern="1200">
                <a:solidFill>
                  <a:schemeClr val="tx1"/>
                </a:solidFill>
                <a:latin typeface="+mn-lt"/>
                <a:ea typeface="+mn-ea"/>
                <a:cs typeface="+mn-cs"/>
              </a:defRPr>
            </a:lvl7pPr>
            <a:lvl8pPr marL="2486025" indent="-165735" algn="l" defTabSz="662940" rtl="0" eaLnBrk="1" latinLnBrk="0" hangingPunct="1">
              <a:lnSpc>
                <a:spcPct val="90000"/>
              </a:lnSpc>
              <a:spcBef>
                <a:spcPts val="363"/>
              </a:spcBef>
              <a:buFont typeface="Arial" panose="020B0604020202020204" pitchFamily="34" charset="0"/>
              <a:buChar char="•"/>
              <a:defRPr sz="1305" kern="1200">
                <a:solidFill>
                  <a:schemeClr val="tx1"/>
                </a:solidFill>
                <a:latin typeface="+mn-lt"/>
                <a:ea typeface="+mn-ea"/>
                <a:cs typeface="+mn-cs"/>
              </a:defRPr>
            </a:lvl8pPr>
            <a:lvl9pPr marL="2817495" indent="-165735" algn="l" defTabSz="662940" rtl="0" eaLnBrk="1" latinLnBrk="0" hangingPunct="1">
              <a:lnSpc>
                <a:spcPct val="90000"/>
              </a:lnSpc>
              <a:spcBef>
                <a:spcPts val="363"/>
              </a:spcBef>
              <a:buFont typeface="Arial" panose="020B0604020202020204" pitchFamily="34" charset="0"/>
              <a:buChar char="•"/>
              <a:defRPr sz="1305" kern="1200">
                <a:solidFill>
                  <a:schemeClr val="tx1"/>
                </a:solidFill>
                <a:latin typeface="+mn-lt"/>
                <a:ea typeface="+mn-ea"/>
                <a:cs typeface="+mn-cs"/>
              </a:defRPr>
            </a:lvl9pPr>
          </a:lstStyle>
          <a:p>
            <a:pPr marL="0" indent="0" algn="l" rtl="0">
              <a:buNone/>
            </a:pPr>
            <a:r>
              <a:rPr lang="vi" sz="1300" dirty="0">
                <a:solidFill>
                  <a:schemeClr val="tx1">
                    <a:lumMod val="65000"/>
                    <a:lumOff val="35000"/>
                  </a:schemeClr>
                </a:solidFill>
                <a:latin typeface="Arial" panose="020B0604020202020204" pitchFamily="34" charset="0"/>
                <a:cs typeface="Arial" panose="020B0604020202020204" pitchFamily="34" charset="0"/>
              </a:rPr>
              <a:t>$120 phúc lợi hàng tạp hóa cho mỗi trẻ em đủ điều kiện trong độ tuổi đi học để mua thực phẩm lành mạnh được trẻ yêu thích vào mùa hè.</a:t>
            </a:r>
          </a:p>
        </p:txBody>
      </p:sp>
      <p:sp>
        <p:nvSpPr>
          <p:cNvPr id="9" name="TextBox 8">
            <a:extLst>
              <a:ext uri="{FF2B5EF4-FFF2-40B4-BE49-F238E27FC236}">
                <a16:creationId xmlns:a16="http://schemas.microsoft.com/office/drawing/2014/main" id="{69F5F8D6-B1AF-609F-9AE0-F696B396AD12}"/>
              </a:ext>
            </a:extLst>
          </p:cNvPr>
          <p:cNvSpPr txBox="1"/>
          <p:nvPr/>
        </p:nvSpPr>
        <p:spPr>
          <a:xfrm>
            <a:off x="3346383" y="5725189"/>
            <a:ext cx="1981800" cy="553998"/>
          </a:xfrm>
          <a:prstGeom prst="rect">
            <a:avLst/>
          </a:prstGeom>
          <a:noFill/>
        </p:spPr>
        <p:txBody>
          <a:bodyPr wrap="square">
            <a:spAutoFit/>
          </a:bodyPr>
          <a:lstStyle/>
          <a:p>
            <a:pPr algn="l" rtl="0"/>
            <a:r>
              <a:rPr lang="vi" sz="1000" b="0" i="0" u="none" baseline="0" dirty="0">
                <a:solidFill>
                  <a:schemeClr val="bg1"/>
                </a:solidFill>
                <a:latin typeface="Arial" panose="020B0604020202020204" pitchFamily="34" charset="0"/>
                <a:ea typeface="Arial" panose="020B0604020202020204" pitchFamily="34" charset="0"/>
                <a:cs typeface="Arial" panose="020B0604020202020204" pitchFamily="34" charset="0"/>
              </a:rPr>
              <a:t>Quét để tìm hiểu về các lựa chọn bữa ăn và phúc lợi hàng tạp hóa trong khu vực của bạn.</a:t>
            </a:r>
          </a:p>
        </p:txBody>
      </p:sp>
      <p:pic>
        <p:nvPicPr>
          <p:cNvPr id="2" name="Picture Placeholder 8" descr="QR để tìm hiểu về các lựa chọn bữa ăn và phúc lợi hàng tạp hóa.  Nguồn tài trợ được cung cấp một phần từ Bộ Nông nghiệp Hoa Kỳ">
            <a:extLst>
              <a:ext uri="{FF2B5EF4-FFF2-40B4-BE49-F238E27FC236}">
                <a16:creationId xmlns:a16="http://schemas.microsoft.com/office/drawing/2014/main" id="{492F470F-E116-8A57-AFCD-824F9C412BFF}"/>
              </a:ext>
            </a:extLst>
          </p:cNvPr>
          <p:cNvPicPr>
            <a:picLocks noChangeAspect="1"/>
          </p:cNvPicPr>
          <p:nvPr/>
        </p:nvPicPr>
        <p:blipFill>
          <a:blip r:embed="rId6"/>
          <a:srcRect t="1967" b="1967"/>
          <a:stretch/>
        </p:blipFill>
        <p:spPr>
          <a:xfrm>
            <a:off x="5509124" y="5670462"/>
            <a:ext cx="672797" cy="646331"/>
          </a:xfrm>
          <a:prstGeom prst="rect">
            <a:avLst/>
          </a:prstGeom>
        </p:spPr>
      </p:pic>
      <p:pic>
        <p:nvPicPr>
          <p:cNvPr id="11" name="Picture 10" descr="Email">
            <a:extLst>
              <a:ext uri="{FF2B5EF4-FFF2-40B4-BE49-F238E27FC236}">
                <a16:creationId xmlns:a16="http://schemas.microsoft.com/office/drawing/2014/main" id="{B43832E9-3394-DFD8-6DB8-84A7ED98E614}"/>
              </a:ext>
              <a:ext uri="{C183D7F6-B498-43B3-948B-1728B52AA6E4}">
                <adec:decorative xmlns:adec="http://schemas.microsoft.com/office/drawing/2017/decorative" val="0"/>
              </a:ext>
            </a:extLst>
          </p:cNvPr>
          <p:cNvPicPr>
            <a:picLocks noChangeAspect="1"/>
          </p:cNvPicPr>
          <p:nvPr/>
        </p:nvPicPr>
        <p:blipFill>
          <a:blip r:embed="rId7"/>
          <a:stretch>
            <a:fillRect/>
          </a:stretch>
        </p:blipFill>
        <p:spPr>
          <a:xfrm>
            <a:off x="3435193" y="6461584"/>
            <a:ext cx="165581" cy="159419"/>
          </a:xfrm>
          <a:prstGeom prst="rect">
            <a:avLst/>
          </a:prstGeom>
        </p:spPr>
      </p:pic>
      <p:sp>
        <p:nvSpPr>
          <p:cNvPr id="12" name="Content Placeholder 3">
            <a:extLst>
              <a:ext uri="{FF2B5EF4-FFF2-40B4-BE49-F238E27FC236}">
                <a16:creationId xmlns:a16="http://schemas.microsoft.com/office/drawing/2014/main" id="{F8B7BB8B-E7D2-8C52-66F1-D8252A39EF56}"/>
              </a:ext>
            </a:extLst>
          </p:cNvPr>
          <p:cNvSpPr txBox="1">
            <a:spLocks/>
          </p:cNvSpPr>
          <p:nvPr/>
        </p:nvSpPr>
        <p:spPr>
          <a:xfrm>
            <a:off x="3600774" y="6414287"/>
            <a:ext cx="2382511" cy="233830"/>
          </a:xfrm>
          <a:prstGeom prst="rect">
            <a:avLst/>
          </a:prstGeom>
        </p:spPr>
        <p:txBody>
          <a:bodyPr vert="horz" lIns="91440" tIns="45720" rIns="91440" bIns="45720" rtlCol="0">
            <a:noAutofit/>
          </a:bodyPr>
          <a:lstStyle>
            <a:lvl1pPr marL="0" indent="0" algn="l" defTabSz="320067" rtl="0" eaLnBrk="1" latinLnBrk="0" hangingPunct="1">
              <a:lnSpc>
                <a:spcPct val="90000"/>
              </a:lnSpc>
              <a:spcBef>
                <a:spcPts val="165"/>
              </a:spcBef>
              <a:buFont typeface="Arial" panose="020B0604020202020204" pitchFamily="34" charset="0"/>
              <a:buNone/>
              <a:defRPr sz="8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160034" indent="0" algn="l" defTabSz="320067" rtl="0" eaLnBrk="1" latinLnBrk="0" hangingPunct="1">
              <a:lnSpc>
                <a:spcPct val="90000"/>
              </a:lnSpc>
              <a:spcBef>
                <a:spcPts val="165"/>
              </a:spcBef>
              <a:buFont typeface="Arial" panose="020B0604020202020204" pitchFamily="34" charset="0"/>
              <a:buNone/>
              <a:defRPr sz="8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320067" indent="0" algn="l" defTabSz="320067" rtl="0" eaLnBrk="1" latinLnBrk="0" hangingPunct="1">
              <a:lnSpc>
                <a:spcPct val="90000"/>
              </a:lnSpc>
              <a:spcBef>
                <a:spcPts val="165"/>
              </a:spcBef>
              <a:buFont typeface="Arial" panose="020B0604020202020204" pitchFamily="34" charset="0"/>
              <a:buNone/>
              <a:defRPr sz="8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480101" indent="0" algn="l" defTabSz="320067" rtl="0" eaLnBrk="1" latinLnBrk="0" hangingPunct="1">
              <a:lnSpc>
                <a:spcPct val="90000"/>
              </a:lnSpc>
              <a:spcBef>
                <a:spcPts val="165"/>
              </a:spcBef>
              <a:buFont typeface="Arial" panose="020B0604020202020204" pitchFamily="34" charset="0"/>
              <a:buNone/>
              <a:defRPr sz="8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640135" indent="0" algn="l" defTabSz="320067" rtl="0" eaLnBrk="1" latinLnBrk="0" hangingPunct="1">
              <a:lnSpc>
                <a:spcPct val="90000"/>
              </a:lnSpc>
              <a:spcBef>
                <a:spcPts val="165"/>
              </a:spcBef>
              <a:buFont typeface="Arial" panose="020B0604020202020204" pitchFamily="34" charset="0"/>
              <a:buNone/>
              <a:defRPr sz="8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880185" indent="-80017" algn="l" defTabSz="320067" rtl="0" eaLnBrk="1" latinLnBrk="0" hangingPunct="1">
              <a:lnSpc>
                <a:spcPct val="90000"/>
              </a:lnSpc>
              <a:spcBef>
                <a:spcPts val="175"/>
              </a:spcBef>
              <a:buFont typeface="Arial" panose="020B0604020202020204" pitchFamily="34" charset="0"/>
              <a:buChar char="•"/>
              <a:defRPr sz="630" kern="1200">
                <a:solidFill>
                  <a:schemeClr val="tx1"/>
                </a:solidFill>
                <a:latin typeface="+mn-lt"/>
                <a:ea typeface="+mn-ea"/>
                <a:cs typeface="+mn-cs"/>
              </a:defRPr>
            </a:lvl6pPr>
            <a:lvl7pPr marL="1040219" indent="-80017" algn="l" defTabSz="320067" rtl="0" eaLnBrk="1" latinLnBrk="0" hangingPunct="1">
              <a:lnSpc>
                <a:spcPct val="90000"/>
              </a:lnSpc>
              <a:spcBef>
                <a:spcPts val="175"/>
              </a:spcBef>
              <a:buFont typeface="Arial" panose="020B0604020202020204" pitchFamily="34" charset="0"/>
              <a:buChar char="•"/>
              <a:defRPr sz="630" kern="1200">
                <a:solidFill>
                  <a:schemeClr val="tx1"/>
                </a:solidFill>
                <a:latin typeface="+mn-lt"/>
                <a:ea typeface="+mn-ea"/>
                <a:cs typeface="+mn-cs"/>
              </a:defRPr>
            </a:lvl7pPr>
            <a:lvl8pPr marL="1200253" indent="-80017" algn="l" defTabSz="320067" rtl="0" eaLnBrk="1" latinLnBrk="0" hangingPunct="1">
              <a:lnSpc>
                <a:spcPct val="90000"/>
              </a:lnSpc>
              <a:spcBef>
                <a:spcPts val="175"/>
              </a:spcBef>
              <a:buFont typeface="Arial" panose="020B0604020202020204" pitchFamily="34" charset="0"/>
              <a:buChar char="•"/>
              <a:defRPr sz="630" kern="1200">
                <a:solidFill>
                  <a:schemeClr val="tx1"/>
                </a:solidFill>
                <a:latin typeface="+mn-lt"/>
                <a:ea typeface="+mn-ea"/>
                <a:cs typeface="+mn-cs"/>
              </a:defRPr>
            </a:lvl8pPr>
            <a:lvl9pPr marL="1360287" indent="-80017" algn="l" defTabSz="320067" rtl="0" eaLnBrk="1" latinLnBrk="0" hangingPunct="1">
              <a:lnSpc>
                <a:spcPct val="90000"/>
              </a:lnSpc>
              <a:spcBef>
                <a:spcPts val="175"/>
              </a:spcBef>
              <a:buFont typeface="Arial" panose="020B0604020202020204" pitchFamily="34" charset="0"/>
              <a:buChar char="•"/>
              <a:defRPr sz="630" kern="1200">
                <a:solidFill>
                  <a:schemeClr val="tx1"/>
                </a:solidFill>
                <a:latin typeface="+mn-lt"/>
                <a:ea typeface="+mn-ea"/>
                <a:cs typeface="+mn-cs"/>
              </a:defRPr>
            </a:lvl9pPr>
          </a:lstStyle>
          <a:p>
            <a:pPr algn="l" rtl="0"/>
            <a:r>
              <a:rPr lang="vi" sz="1200" b="0" i="0" u="sng" baseline="0">
                <a:solidFill>
                  <a:schemeClr val="bg1"/>
                </a:solidFill>
              </a:rPr>
              <a:t>insertyouremail@abc.xyz</a:t>
            </a:r>
            <a:endParaRPr lang="vi" sz="1200" u="sng" dirty="0">
              <a:solidFill>
                <a:schemeClr val="bg1"/>
              </a:solidFill>
            </a:endParaRPr>
          </a:p>
        </p:txBody>
      </p:sp>
      <p:pic>
        <p:nvPicPr>
          <p:cNvPr id="14" name="Picture 13" descr="Điện thoại">
            <a:extLst>
              <a:ext uri="{FF2B5EF4-FFF2-40B4-BE49-F238E27FC236}">
                <a16:creationId xmlns:a16="http://schemas.microsoft.com/office/drawing/2014/main" id="{EF39241D-958E-DA43-1CF2-99037B55547E}"/>
              </a:ext>
              <a:ext uri="{C183D7F6-B498-43B3-948B-1728B52AA6E4}">
                <adec:decorative xmlns:adec="http://schemas.microsoft.com/office/drawing/2017/decorative" val="0"/>
              </a:ext>
            </a:extLst>
          </p:cNvPr>
          <p:cNvPicPr>
            <a:picLocks noChangeAspect="1"/>
          </p:cNvPicPr>
          <p:nvPr/>
        </p:nvPicPr>
        <p:blipFill>
          <a:blip r:embed="rId8"/>
          <a:stretch>
            <a:fillRect/>
          </a:stretch>
        </p:blipFill>
        <p:spPr>
          <a:xfrm>
            <a:off x="3435193" y="6666568"/>
            <a:ext cx="165581" cy="159087"/>
          </a:xfrm>
          <a:prstGeom prst="rect">
            <a:avLst/>
          </a:prstGeom>
        </p:spPr>
      </p:pic>
      <p:sp>
        <p:nvSpPr>
          <p:cNvPr id="15" name="Content Placeholder 3">
            <a:extLst>
              <a:ext uri="{FF2B5EF4-FFF2-40B4-BE49-F238E27FC236}">
                <a16:creationId xmlns:a16="http://schemas.microsoft.com/office/drawing/2014/main" id="{2C63DF6E-11C3-A953-7778-AC7C3E65F3C1}"/>
              </a:ext>
            </a:extLst>
          </p:cNvPr>
          <p:cNvSpPr txBox="1">
            <a:spLocks/>
          </p:cNvSpPr>
          <p:nvPr/>
        </p:nvSpPr>
        <p:spPr>
          <a:xfrm>
            <a:off x="3600774" y="6608340"/>
            <a:ext cx="2382511" cy="262244"/>
          </a:xfrm>
          <a:prstGeom prst="rect">
            <a:avLst/>
          </a:prstGeom>
        </p:spPr>
        <p:txBody>
          <a:bodyPr vert="horz" lIns="91440" tIns="45720" rIns="91440" bIns="45720" rtlCol="0">
            <a:noAutofit/>
          </a:bodyPr>
          <a:lstStyle>
            <a:lvl1pPr marL="0" indent="0" algn="l" defTabSz="320067" rtl="0" eaLnBrk="1" latinLnBrk="0" hangingPunct="1">
              <a:lnSpc>
                <a:spcPct val="90000"/>
              </a:lnSpc>
              <a:spcBef>
                <a:spcPts val="165"/>
              </a:spcBef>
              <a:buFont typeface="Arial" panose="020B0604020202020204" pitchFamily="34" charset="0"/>
              <a:buNone/>
              <a:defRPr sz="8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160034" indent="0" algn="l" defTabSz="320067" rtl="0" eaLnBrk="1" latinLnBrk="0" hangingPunct="1">
              <a:lnSpc>
                <a:spcPct val="90000"/>
              </a:lnSpc>
              <a:spcBef>
                <a:spcPts val="165"/>
              </a:spcBef>
              <a:buFont typeface="Arial" panose="020B0604020202020204" pitchFamily="34" charset="0"/>
              <a:buNone/>
              <a:defRPr sz="8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320067" indent="0" algn="l" defTabSz="320067" rtl="0" eaLnBrk="1" latinLnBrk="0" hangingPunct="1">
              <a:lnSpc>
                <a:spcPct val="90000"/>
              </a:lnSpc>
              <a:spcBef>
                <a:spcPts val="165"/>
              </a:spcBef>
              <a:buFont typeface="Arial" panose="020B0604020202020204" pitchFamily="34" charset="0"/>
              <a:buNone/>
              <a:defRPr sz="8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480101" indent="0" algn="l" defTabSz="320067" rtl="0" eaLnBrk="1" latinLnBrk="0" hangingPunct="1">
              <a:lnSpc>
                <a:spcPct val="90000"/>
              </a:lnSpc>
              <a:spcBef>
                <a:spcPts val="165"/>
              </a:spcBef>
              <a:buFont typeface="Arial" panose="020B0604020202020204" pitchFamily="34" charset="0"/>
              <a:buNone/>
              <a:defRPr sz="8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640135" indent="0" algn="l" defTabSz="320067" rtl="0" eaLnBrk="1" latinLnBrk="0" hangingPunct="1">
              <a:lnSpc>
                <a:spcPct val="90000"/>
              </a:lnSpc>
              <a:spcBef>
                <a:spcPts val="165"/>
              </a:spcBef>
              <a:buFont typeface="Arial" panose="020B0604020202020204" pitchFamily="34" charset="0"/>
              <a:buNone/>
              <a:defRPr sz="8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880185" indent="-80017" algn="l" defTabSz="320067" rtl="0" eaLnBrk="1" latinLnBrk="0" hangingPunct="1">
              <a:lnSpc>
                <a:spcPct val="90000"/>
              </a:lnSpc>
              <a:spcBef>
                <a:spcPts val="175"/>
              </a:spcBef>
              <a:buFont typeface="Arial" panose="020B0604020202020204" pitchFamily="34" charset="0"/>
              <a:buChar char="•"/>
              <a:defRPr sz="630" kern="1200">
                <a:solidFill>
                  <a:schemeClr val="tx1"/>
                </a:solidFill>
                <a:latin typeface="+mn-lt"/>
                <a:ea typeface="+mn-ea"/>
                <a:cs typeface="+mn-cs"/>
              </a:defRPr>
            </a:lvl6pPr>
            <a:lvl7pPr marL="1040219" indent="-80017" algn="l" defTabSz="320067" rtl="0" eaLnBrk="1" latinLnBrk="0" hangingPunct="1">
              <a:lnSpc>
                <a:spcPct val="90000"/>
              </a:lnSpc>
              <a:spcBef>
                <a:spcPts val="175"/>
              </a:spcBef>
              <a:buFont typeface="Arial" panose="020B0604020202020204" pitchFamily="34" charset="0"/>
              <a:buChar char="•"/>
              <a:defRPr sz="630" kern="1200">
                <a:solidFill>
                  <a:schemeClr val="tx1"/>
                </a:solidFill>
                <a:latin typeface="+mn-lt"/>
                <a:ea typeface="+mn-ea"/>
                <a:cs typeface="+mn-cs"/>
              </a:defRPr>
            </a:lvl7pPr>
            <a:lvl8pPr marL="1200253" indent="-80017" algn="l" defTabSz="320067" rtl="0" eaLnBrk="1" latinLnBrk="0" hangingPunct="1">
              <a:lnSpc>
                <a:spcPct val="90000"/>
              </a:lnSpc>
              <a:spcBef>
                <a:spcPts val="175"/>
              </a:spcBef>
              <a:buFont typeface="Arial" panose="020B0604020202020204" pitchFamily="34" charset="0"/>
              <a:buChar char="•"/>
              <a:defRPr sz="630" kern="1200">
                <a:solidFill>
                  <a:schemeClr val="tx1"/>
                </a:solidFill>
                <a:latin typeface="+mn-lt"/>
                <a:ea typeface="+mn-ea"/>
                <a:cs typeface="+mn-cs"/>
              </a:defRPr>
            </a:lvl8pPr>
            <a:lvl9pPr marL="1360287" indent="-80017" algn="l" defTabSz="320067" rtl="0" eaLnBrk="1" latinLnBrk="0" hangingPunct="1">
              <a:lnSpc>
                <a:spcPct val="90000"/>
              </a:lnSpc>
              <a:spcBef>
                <a:spcPts val="175"/>
              </a:spcBef>
              <a:buFont typeface="Arial" panose="020B0604020202020204" pitchFamily="34" charset="0"/>
              <a:buChar char="•"/>
              <a:defRPr sz="630" kern="1200">
                <a:solidFill>
                  <a:schemeClr val="tx1"/>
                </a:solidFill>
                <a:latin typeface="+mn-lt"/>
                <a:ea typeface="+mn-ea"/>
                <a:cs typeface="+mn-cs"/>
              </a:defRPr>
            </a:lvl9pPr>
          </a:lstStyle>
          <a:p>
            <a:pPr algn="l" rtl="0"/>
            <a:r>
              <a:rPr lang="vi" sz="1200" b="0" i="0" u="none" baseline="0">
                <a:solidFill>
                  <a:schemeClr val="bg1"/>
                </a:solidFill>
              </a:rPr>
              <a:t>(123) 456-7890</a:t>
            </a:r>
          </a:p>
        </p:txBody>
      </p:sp>
      <p:pic>
        <p:nvPicPr>
          <p:cNvPr id="16" name="Picture 15" descr="Trang mạng">
            <a:extLst>
              <a:ext uri="{FF2B5EF4-FFF2-40B4-BE49-F238E27FC236}">
                <a16:creationId xmlns:a16="http://schemas.microsoft.com/office/drawing/2014/main" id="{D24F44DD-6490-88F1-8BE4-285F398D99BA}"/>
              </a:ext>
              <a:ext uri="{C183D7F6-B498-43B3-948B-1728B52AA6E4}">
                <adec:decorative xmlns:adec="http://schemas.microsoft.com/office/drawing/2017/decorative" val="0"/>
              </a:ext>
            </a:extLst>
          </p:cNvPr>
          <p:cNvPicPr>
            <a:picLocks noChangeAspect="1"/>
          </p:cNvPicPr>
          <p:nvPr/>
        </p:nvPicPr>
        <p:blipFill>
          <a:blip r:embed="rId9"/>
          <a:stretch>
            <a:fillRect/>
          </a:stretch>
        </p:blipFill>
        <p:spPr>
          <a:xfrm>
            <a:off x="3432714" y="6859311"/>
            <a:ext cx="168061" cy="161808"/>
          </a:xfrm>
          <a:prstGeom prst="rect">
            <a:avLst/>
          </a:prstGeom>
        </p:spPr>
      </p:pic>
      <p:sp>
        <p:nvSpPr>
          <p:cNvPr id="17" name="Content Placeholder 3">
            <a:extLst>
              <a:ext uri="{FF2B5EF4-FFF2-40B4-BE49-F238E27FC236}">
                <a16:creationId xmlns:a16="http://schemas.microsoft.com/office/drawing/2014/main" id="{B147C098-A8BE-614A-5066-D0DDF46814CB}"/>
              </a:ext>
            </a:extLst>
          </p:cNvPr>
          <p:cNvSpPr txBox="1">
            <a:spLocks/>
          </p:cNvSpPr>
          <p:nvPr/>
        </p:nvSpPr>
        <p:spPr>
          <a:xfrm>
            <a:off x="3600773" y="6818283"/>
            <a:ext cx="2382511" cy="262243"/>
          </a:xfrm>
          <a:prstGeom prst="rect">
            <a:avLst/>
          </a:prstGeom>
        </p:spPr>
        <p:txBody>
          <a:bodyPr vert="horz" lIns="91440" tIns="45720" rIns="91440" bIns="45720" rtlCol="0">
            <a:noAutofit/>
          </a:bodyPr>
          <a:lstStyle>
            <a:lvl1pPr marL="0" indent="0" algn="l" defTabSz="320067" rtl="0" eaLnBrk="1" latinLnBrk="0" hangingPunct="1">
              <a:lnSpc>
                <a:spcPct val="90000"/>
              </a:lnSpc>
              <a:spcBef>
                <a:spcPts val="165"/>
              </a:spcBef>
              <a:buFont typeface="Arial" panose="020B0604020202020204" pitchFamily="34" charset="0"/>
              <a:buNone/>
              <a:defRPr sz="8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160034" indent="0" algn="l" defTabSz="320067" rtl="0" eaLnBrk="1" latinLnBrk="0" hangingPunct="1">
              <a:lnSpc>
                <a:spcPct val="90000"/>
              </a:lnSpc>
              <a:spcBef>
                <a:spcPts val="165"/>
              </a:spcBef>
              <a:buFont typeface="Arial" panose="020B0604020202020204" pitchFamily="34" charset="0"/>
              <a:buNone/>
              <a:defRPr sz="8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320067" indent="0" algn="l" defTabSz="320067" rtl="0" eaLnBrk="1" latinLnBrk="0" hangingPunct="1">
              <a:lnSpc>
                <a:spcPct val="90000"/>
              </a:lnSpc>
              <a:spcBef>
                <a:spcPts val="165"/>
              </a:spcBef>
              <a:buFont typeface="Arial" panose="020B0604020202020204" pitchFamily="34" charset="0"/>
              <a:buNone/>
              <a:defRPr sz="8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480101" indent="0" algn="l" defTabSz="320067" rtl="0" eaLnBrk="1" latinLnBrk="0" hangingPunct="1">
              <a:lnSpc>
                <a:spcPct val="90000"/>
              </a:lnSpc>
              <a:spcBef>
                <a:spcPts val="165"/>
              </a:spcBef>
              <a:buFont typeface="Arial" panose="020B0604020202020204" pitchFamily="34" charset="0"/>
              <a:buNone/>
              <a:defRPr sz="8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640135" indent="0" algn="l" defTabSz="320067" rtl="0" eaLnBrk="1" latinLnBrk="0" hangingPunct="1">
              <a:lnSpc>
                <a:spcPct val="90000"/>
              </a:lnSpc>
              <a:spcBef>
                <a:spcPts val="165"/>
              </a:spcBef>
              <a:buFont typeface="Arial" panose="020B0604020202020204" pitchFamily="34" charset="0"/>
              <a:buNone/>
              <a:defRPr sz="8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880185" indent="-80017" algn="l" defTabSz="320067" rtl="0" eaLnBrk="1" latinLnBrk="0" hangingPunct="1">
              <a:lnSpc>
                <a:spcPct val="90000"/>
              </a:lnSpc>
              <a:spcBef>
                <a:spcPts val="175"/>
              </a:spcBef>
              <a:buFont typeface="Arial" panose="020B0604020202020204" pitchFamily="34" charset="0"/>
              <a:buChar char="•"/>
              <a:defRPr sz="630" kern="1200">
                <a:solidFill>
                  <a:schemeClr val="tx1"/>
                </a:solidFill>
                <a:latin typeface="+mn-lt"/>
                <a:ea typeface="+mn-ea"/>
                <a:cs typeface="+mn-cs"/>
              </a:defRPr>
            </a:lvl6pPr>
            <a:lvl7pPr marL="1040219" indent="-80017" algn="l" defTabSz="320067" rtl="0" eaLnBrk="1" latinLnBrk="0" hangingPunct="1">
              <a:lnSpc>
                <a:spcPct val="90000"/>
              </a:lnSpc>
              <a:spcBef>
                <a:spcPts val="175"/>
              </a:spcBef>
              <a:buFont typeface="Arial" panose="020B0604020202020204" pitchFamily="34" charset="0"/>
              <a:buChar char="•"/>
              <a:defRPr sz="630" kern="1200">
                <a:solidFill>
                  <a:schemeClr val="tx1"/>
                </a:solidFill>
                <a:latin typeface="+mn-lt"/>
                <a:ea typeface="+mn-ea"/>
                <a:cs typeface="+mn-cs"/>
              </a:defRPr>
            </a:lvl7pPr>
            <a:lvl8pPr marL="1200253" indent="-80017" algn="l" defTabSz="320067" rtl="0" eaLnBrk="1" latinLnBrk="0" hangingPunct="1">
              <a:lnSpc>
                <a:spcPct val="90000"/>
              </a:lnSpc>
              <a:spcBef>
                <a:spcPts val="175"/>
              </a:spcBef>
              <a:buFont typeface="Arial" panose="020B0604020202020204" pitchFamily="34" charset="0"/>
              <a:buChar char="•"/>
              <a:defRPr sz="630" kern="1200">
                <a:solidFill>
                  <a:schemeClr val="tx1"/>
                </a:solidFill>
                <a:latin typeface="+mn-lt"/>
                <a:ea typeface="+mn-ea"/>
                <a:cs typeface="+mn-cs"/>
              </a:defRPr>
            </a:lvl8pPr>
            <a:lvl9pPr marL="1360287" indent="-80017" algn="l" defTabSz="320067" rtl="0" eaLnBrk="1" latinLnBrk="0" hangingPunct="1">
              <a:lnSpc>
                <a:spcPct val="90000"/>
              </a:lnSpc>
              <a:spcBef>
                <a:spcPts val="175"/>
              </a:spcBef>
              <a:buFont typeface="Arial" panose="020B0604020202020204" pitchFamily="34" charset="0"/>
              <a:buChar char="•"/>
              <a:defRPr sz="630" kern="1200">
                <a:solidFill>
                  <a:schemeClr val="tx1"/>
                </a:solidFill>
                <a:latin typeface="+mn-lt"/>
                <a:ea typeface="+mn-ea"/>
                <a:cs typeface="+mn-cs"/>
              </a:defRPr>
            </a:lvl9pPr>
          </a:lstStyle>
          <a:p>
            <a:pPr algn="l" rtl="0"/>
            <a:r>
              <a:rPr lang="vi" sz="1200" b="0" i="0" u="sng" baseline="0">
                <a:solidFill>
                  <a:schemeClr val="bg1"/>
                </a:solidFill>
              </a:rPr>
              <a:t>fns.usda.gov/summer</a:t>
            </a:r>
          </a:p>
        </p:txBody>
      </p:sp>
      <p:sp>
        <p:nvSpPr>
          <p:cNvPr id="5" name="Text Placeholder 25">
            <a:extLst>
              <a:ext uri="{FF2B5EF4-FFF2-40B4-BE49-F238E27FC236}">
                <a16:creationId xmlns:a16="http://schemas.microsoft.com/office/drawing/2014/main" id="{BA4A8076-21D2-36EF-114C-045048208E03}"/>
              </a:ext>
            </a:extLst>
          </p:cNvPr>
          <p:cNvSpPr txBox="1"/>
          <p:nvPr/>
        </p:nvSpPr>
        <p:spPr>
          <a:xfrm>
            <a:off x="3449543" y="7262770"/>
            <a:ext cx="2933700" cy="458081"/>
          </a:xfrm>
          <a:prstGeom prst="rect">
            <a:avLst/>
          </a:prstGeom>
        </p:spPr>
        <p:txBody>
          <a:bodyPr lIns="0" rIns="0">
            <a:noAutofit/>
          </a:bodyPr>
          <a:lstStyle>
            <a:lvl1pPr marL="0" indent="0" algn="l" defTabSz="1028700" rtl="0" eaLnBrk="1" latinLnBrk="0" hangingPunct="1">
              <a:lnSpc>
                <a:spcPct val="100000"/>
              </a:lnSpc>
              <a:spcBef>
                <a:spcPts val="0"/>
              </a:spcBef>
              <a:buFont typeface="Arial" panose="020B0604020202020204" pitchFamily="34" charset="0"/>
              <a:buNone/>
              <a:defRPr sz="1400" b="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771525" indent="-257175" algn="l" defTabSz="1028700" rtl="0" eaLnBrk="1" latinLnBrk="0" hangingPunct="1">
              <a:lnSpc>
                <a:spcPct val="90000"/>
              </a:lnSpc>
              <a:spcBef>
                <a:spcPts val="563"/>
              </a:spcBef>
              <a:buFont typeface="Arial" panose="020B0604020202020204" pitchFamily="34" charset="0"/>
              <a:buChar char="•"/>
              <a:defRPr sz="2700" kern="1200">
                <a:solidFill>
                  <a:schemeClr val="tx1"/>
                </a:solidFill>
                <a:latin typeface="+mn-lt"/>
                <a:ea typeface="+mn-ea"/>
                <a:cs typeface="+mn-cs"/>
              </a:defRPr>
            </a:lvl2pPr>
            <a:lvl3pPr marL="1285875" indent="-257175" algn="l" defTabSz="1028700" rtl="0" eaLnBrk="1" latinLnBrk="0" hangingPunct="1">
              <a:lnSpc>
                <a:spcPct val="90000"/>
              </a:lnSpc>
              <a:spcBef>
                <a:spcPts val="563"/>
              </a:spcBef>
              <a:buFont typeface="Arial" panose="020B0604020202020204" pitchFamily="34" charset="0"/>
              <a:buChar char="•"/>
              <a:defRPr sz="2250" kern="1200">
                <a:solidFill>
                  <a:schemeClr val="tx1"/>
                </a:solidFill>
                <a:latin typeface="+mn-lt"/>
                <a:ea typeface="+mn-ea"/>
                <a:cs typeface="+mn-cs"/>
              </a:defRPr>
            </a:lvl3pPr>
            <a:lvl4pPr marL="18002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4pPr>
            <a:lvl5pPr marL="23145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5pPr>
            <a:lvl6pPr marL="28289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6pPr>
            <a:lvl7pPr marL="33432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7pPr>
            <a:lvl8pPr marL="38576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8pPr>
            <a:lvl9pPr marL="43719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9pPr>
          </a:lstStyle>
          <a:p>
            <a:pPr marL="0" marR="0" lvl="0" indent="0" algn="l" defTabSz="1028700" rtl="0" eaLnBrk="1" fontAlgn="auto" latinLnBrk="0" hangingPunct="1">
              <a:lnSpc>
                <a:spcPct val="100000"/>
              </a:lnSpc>
              <a:spcBef>
                <a:spcPts val="0"/>
              </a:spcBef>
              <a:spcAft>
                <a:spcPts val="0"/>
              </a:spcAft>
              <a:buClrTx/>
              <a:buSzTx/>
              <a:buFont typeface="Arial" panose="020B0604020202020204" pitchFamily="34" charset="0"/>
              <a:buNone/>
              <a:tabLst/>
              <a:defRPr/>
            </a:pPr>
            <a:r>
              <a:rPr lang="vi-VN" sz="800" dirty="0">
                <a:solidFill>
                  <a:schemeClr val="bg1"/>
                </a:solidFill>
                <a:effectLst/>
                <a:latin typeface="Arial" panose="020B0604020202020204" pitchFamily="34" charset="0"/>
                <a:ea typeface="Malgun Gothic" panose="020B0503020000020004" pitchFamily="34" charset="-127"/>
                <a:cs typeface="Arial" panose="020B0604020202020204" pitchFamily="34" charset="0"/>
              </a:rPr>
              <a:t>Nguồn tài trợ được cung </a:t>
            </a:r>
            <a:br>
              <a:rPr lang="vi-VN" sz="800" dirty="0">
                <a:solidFill>
                  <a:schemeClr val="bg1"/>
                </a:solidFill>
                <a:effectLst/>
                <a:latin typeface="Arial" panose="020B0604020202020204" pitchFamily="34" charset="0"/>
                <a:ea typeface="Malgun Gothic" panose="020B0503020000020004" pitchFamily="34" charset="-127"/>
                <a:cs typeface="Arial" panose="020B0604020202020204" pitchFamily="34" charset="0"/>
              </a:rPr>
            </a:br>
            <a:r>
              <a:rPr lang="vi-VN" sz="800" dirty="0">
                <a:solidFill>
                  <a:schemeClr val="bg1"/>
                </a:solidFill>
                <a:effectLst/>
                <a:latin typeface="Arial" panose="020B0604020202020204" pitchFamily="34" charset="0"/>
                <a:ea typeface="Malgun Gothic" panose="020B0503020000020004" pitchFamily="34" charset="-127"/>
                <a:cs typeface="Arial" panose="020B0604020202020204" pitchFamily="34" charset="0"/>
              </a:rPr>
              <a:t>cấp một phần từ Bộ Nông </a:t>
            </a:r>
            <a:br>
              <a:rPr lang="vi-VN" sz="800" dirty="0">
                <a:solidFill>
                  <a:schemeClr val="bg1"/>
                </a:solidFill>
                <a:effectLst/>
                <a:latin typeface="Arial" panose="020B0604020202020204" pitchFamily="34" charset="0"/>
                <a:ea typeface="Malgun Gothic" panose="020B0503020000020004" pitchFamily="34" charset="-127"/>
                <a:cs typeface="Arial" panose="020B0604020202020204" pitchFamily="34" charset="0"/>
              </a:rPr>
            </a:br>
            <a:r>
              <a:rPr lang="vi-VN" sz="800" dirty="0">
                <a:solidFill>
                  <a:schemeClr val="bg1"/>
                </a:solidFill>
                <a:effectLst/>
                <a:latin typeface="Arial" panose="020B0604020202020204" pitchFamily="34" charset="0"/>
                <a:ea typeface="Malgun Gothic" panose="020B0503020000020004" pitchFamily="34" charset="-127"/>
                <a:cs typeface="Arial" panose="020B0604020202020204" pitchFamily="34" charset="0"/>
              </a:rPr>
              <a:t>nghiệp Hoa Kỳ</a:t>
            </a:r>
            <a:r>
              <a:rPr lang="en-US" sz="800" dirty="0">
                <a:solidFill>
                  <a:schemeClr val="bg1"/>
                </a:solidFill>
                <a:effectLst/>
                <a:latin typeface="Arial" panose="020B0604020202020204" pitchFamily="34" charset="0"/>
                <a:cs typeface="Arial" panose="020B0604020202020204" pitchFamily="34" charset="0"/>
              </a:rPr>
              <a:t> </a:t>
            </a:r>
            <a:endParaRPr kumimoji="0" lang="en-US" sz="8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4" name="Text Placeholder 25">
            <a:extLst>
              <a:ext uri="{FF2B5EF4-FFF2-40B4-BE49-F238E27FC236}">
                <a16:creationId xmlns:a16="http://schemas.microsoft.com/office/drawing/2014/main" id="{AC793D23-9097-AB74-9689-A7D0BDB91480}"/>
              </a:ext>
            </a:extLst>
          </p:cNvPr>
          <p:cNvSpPr txBox="1">
            <a:spLocks/>
          </p:cNvSpPr>
          <p:nvPr/>
        </p:nvSpPr>
        <p:spPr>
          <a:xfrm>
            <a:off x="5497172" y="7386620"/>
            <a:ext cx="742349" cy="252840"/>
          </a:xfrm>
          <a:prstGeom prst="rect">
            <a:avLst/>
          </a:prstGeom>
        </p:spPr>
        <p:txBody>
          <a:bodyPr vert="horz" lIns="0" tIns="45720" rIns="0" bIns="45720" rtlCol="0">
            <a:noAutofit/>
          </a:bodyPr>
          <a:lstStyle>
            <a:lvl1pPr marL="0" indent="0" algn="l" defTabSz="1028700" rtl="0" eaLnBrk="1" latinLnBrk="0" hangingPunct="1">
              <a:lnSpc>
                <a:spcPct val="100000"/>
              </a:lnSpc>
              <a:spcBef>
                <a:spcPts val="0"/>
              </a:spcBef>
              <a:buFont typeface="Arial" panose="020B0604020202020204" pitchFamily="34" charset="0"/>
              <a:buNone/>
              <a:defRPr sz="1400" b="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771525" indent="-257175" algn="l" defTabSz="1028700" rtl="0" eaLnBrk="1" latinLnBrk="0" hangingPunct="1">
              <a:lnSpc>
                <a:spcPct val="90000"/>
              </a:lnSpc>
              <a:spcBef>
                <a:spcPts val="563"/>
              </a:spcBef>
              <a:buFont typeface="Arial" panose="020B0604020202020204" pitchFamily="34" charset="0"/>
              <a:buChar char="•"/>
              <a:defRPr sz="2700" kern="1200">
                <a:solidFill>
                  <a:schemeClr val="tx1"/>
                </a:solidFill>
                <a:latin typeface="+mn-lt"/>
                <a:ea typeface="+mn-ea"/>
                <a:cs typeface="+mn-cs"/>
              </a:defRPr>
            </a:lvl2pPr>
            <a:lvl3pPr marL="1285875" indent="-257175" algn="l" defTabSz="1028700" rtl="0" eaLnBrk="1" latinLnBrk="0" hangingPunct="1">
              <a:lnSpc>
                <a:spcPct val="90000"/>
              </a:lnSpc>
              <a:spcBef>
                <a:spcPts val="563"/>
              </a:spcBef>
              <a:buFont typeface="Arial" panose="020B0604020202020204" pitchFamily="34" charset="0"/>
              <a:buChar char="•"/>
              <a:defRPr sz="2250" kern="1200">
                <a:solidFill>
                  <a:schemeClr val="tx1"/>
                </a:solidFill>
                <a:latin typeface="+mn-lt"/>
                <a:ea typeface="+mn-ea"/>
                <a:cs typeface="+mn-cs"/>
              </a:defRPr>
            </a:lvl3pPr>
            <a:lvl4pPr marL="18002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4pPr>
            <a:lvl5pPr marL="23145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5pPr>
            <a:lvl6pPr marL="28289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6pPr>
            <a:lvl7pPr marL="33432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7pPr>
            <a:lvl8pPr marL="38576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8pPr>
            <a:lvl9pPr marL="43719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9pPr>
          </a:lstStyle>
          <a:p>
            <a:pPr algn="l" rtl="0"/>
            <a:r>
              <a:rPr lang="vi" sz="800" b="0" i="0" u="none" baseline="0">
                <a:solidFill>
                  <a:schemeClr val="bg1"/>
                </a:solidFill>
              </a:rPr>
              <a:t>Mùa hè 2024</a:t>
            </a:r>
          </a:p>
        </p:txBody>
      </p:sp>
    </p:spTree>
    <p:extLst>
      <p:ext uri="{BB962C8B-B14F-4D97-AF65-F5344CB8AC3E}">
        <p14:creationId xmlns:p14="http://schemas.microsoft.com/office/powerpoint/2010/main" val="65659724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2EA5F15B49BBD46BAD24569EAF4F923" ma:contentTypeVersion="38" ma:contentTypeDescription="Create a new document." ma:contentTypeScope="" ma:versionID="5ff3c6d95fa2e7171dc62cc4efd5a51f">
  <xsd:schema xmlns:xsd="http://www.w3.org/2001/XMLSchema" xmlns:xs="http://www.w3.org/2001/XMLSchema" xmlns:p="http://schemas.microsoft.com/office/2006/metadata/properties" xmlns:ns2="eb9ed168-19c8-4633-a1ec-ec6df6c71bf0" xmlns:ns3="2cbf940b-6aba-4986-a9fb-a77064a2dcb6" xmlns:ns4="73fb875a-8af9-4255-b008-0995492d31cd" targetNamespace="http://schemas.microsoft.com/office/2006/metadata/properties" ma:root="true" ma:fieldsID="9dc678e94515cd8d8f9fb1eadbf41bef" ns2:_="" ns3:_="" ns4:_="">
    <xsd:import namespace="eb9ed168-19c8-4633-a1ec-ec6df6c71bf0"/>
    <xsd:import namespace="2cbf940b-6aba-4986-a9fb-a77064a2dcb6"/>
    <xsd:import namespace="73fb875a-8af9-4255-b008-0995492d31cd"/>
    <xsd:element name="properties">
      <xsd:complexType>
        <xsd:sequence>
          <xsd:element name="documentManagement">
            <xsd:complexType>
              <xsd:all>
                <xsd:element ref="ns2:Status" minOccurs="0"/>
                <xsd:element ref="ns2:DocumentType" minOccurs="0"/>
                <xsd:element ref="ns3:SharedWithUsers" minOccurs="0"/>
                <xsd:element ref="ns3:SharedWithDetails" minOccurs="0"/>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2:EmailsSent" minOccurs="0"/>
                <xsd:element ref="ns2:OpenRate" minOccurs="0"/>
                <xsd:element ref="ns2:ClicktoOpenRate" minOccurs="0"/>
                <xsd:element ref="ns2:UnsubscribeRate" minOccurs="0"/>
                <xsd:element ref="ns2:Region" minOccurs="0"/>
                <xsd:element ref="ns2:OriginallyCreated" minOccurs="0"/>
                <xsd:element ref="ns2:ztdy" minOccurs="0"/>
                <xsd:element ref="ns2:ItemID" minOccurs="0"/>
                <xsd:element ref="ns2:LastModified" minOccurs="0"/>
                <xsd:element ref="ns2:Type2" minOccurs="0"/>
                <xsd:element ref="ns2:MediaLengthInSeconds" minOccurs="0"/>
                <xsd:element ref="ns3:_dlc_DocId" minOccurs="0"/>
                <xsd:element ref="ns3:_dlc_DocIdUrl" minOccurs="0"/>
                <xsd:element ref="ns3:_dlc_DocIdPersistId" minOccurs="0"/>
                <xsd:element ref="ns2:FileType" minOccurs="0"/>
                <xsd:element ref="ns2:ProgramArea" minOccurs="0"/>
                <xsd:element ref="ns2:lcf76f155ced4ddcb4097134ff3c332f" minOccurs="0"/>
                <xsd:element ref="ns4:TaxCatchAll" minOccurs="0"/>
                <xsd:element ref="ns2:MediaServiceObjectDetectorVersions" minOccurs="0"/>
                <xsd:element ref="ns2:MediaServiceSearchProperties" minOccurs="0"/>
                <xsd:element ref="ns3:TaxKeywordTaxHTField" minOccurs="0"/>
                <xsd:element ref="ns2:lf72238c114b404fb1a75ce5a3e1294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9ed168-19c8-4633-a1ec-ec6df6c71bf0" elementFormDefault="qualified">
    <xsd:import namespace="http://schemas.microsoft.com/office/2006/documentManagement/types"/>
    <xsd:import namespace="http://schemas.microsoft.com/office/infopath/2007/PartnerControls"/>
    <xsd:element name="Status" ma:index="2" nillable="true" ma:displayName="Status" ma:default="DRAFT" ma:format="Dropdown" ma:internalName="Status">
      <xsd:simpleType>
        <xsd:union memberTypes="dms:Text">
          <xsd:simpleType>
            <xsd:restriction base="dms:Choice">
              <xsd:enumeration value="FINAL"/>
              <xsd:enumeration value="DRAFT"/>
              <xsd:enumeration value="WITHDRAWN"/>
              <xsd:enumeration value="Ready for Review"/>
            </xsd:restriction>
          </xsd:simpleType>
        </xsd:union>
      </xsd:simpleType>
    </xsd:element>
    <xsd:element name="DocumentType" ma:index="3" nillable="true" ma:displayName="Document Type" ma:format="Dropdown" ma:internalName="DocumentType">
      <xsd:simpleType>
        <xsd:union memberTypes="dms:Text">
          <xsd:simpleType>
            <xsd:restriction base="dms:Choice">
              <xsd:enumeration value="Speech"/>
              <xsd:enumeration value="Interview Briefing"/>
              <xsd:enumeration value="Resource"/>
              <xsd:enumeration value="Procedural"/>
            </xsd:restriction>
          </xsd:simpleType>
        </xsd:union>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hidden="true"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hidden="true" ma:internalName="MediaServiceLocation" ma:readOnly="true">
      <xsd:simpleType>
        <xsd:restriction base="dms:Text"/>
      </xsd:simpleType>
    </xsd:element>
    <xsd:element name="MediaServiceOCR" ma:index="18" nillable="true" ma:displayName="Extracted Text" ma:hidden="true" ma:internalName="MediaServiceOCR" ma:readOnly="true">
      <xsd:simpleType>
        <xsd:restriction base="dms:Note"/>
      </xsd:simpleType>
    </xsd:element>
    <xsd:element name="EmailsSent" ma:index="20" nillable="true" ma:displayName="Emails Sent" ma:decimals="0" ma:format="Dropdown" ma:internalName="EmailsSent" ma:percentage="FALSE">
      <xsd:simpleType>
        <xsd:restriction base="dms:Number"/>
      </xsd:simpleType>
    </xsd:element>
    <xsd:element name="OpenRate" ma:index="21" nillable="true" ma:displayName="Open Rate" ma:format="Dropdown" ma:internalName="OpenRate" ma:percentage="TRUE">
      <xsd:simpleType>
        <xsd:restriction base="dms:Number"/>
      </xsd:simpleType>
    </xsd:element>
    <xsd:element name="ClicktoOpenRate" ma:index="22" nillable="true" ma:displayName="Click to Open Rate" ma:format="Dropdown" ma:internalName="ClicktoOpenRate" ma:percentage="TRUE">
      <xsd:simpleType>
        <xsd:restriction base="dms:Number"/>
      </xsd:simpleType>
    </xsd:element>
    <xsd:element name="UnsubscribeRate" ma:index="23" nillable="true" ma:displayName="Unsubscribe Rate" ma:format="Dropdown" ma:internalName="UnsubscribeRate" ma:percentage="TRUE">
      <xsd:simpleType>
        <xsd:restriction base="dms:Number"/>
      </xsd:simpleType>
    </xsd:element>
    <xsd:element name="Region" ma:index="24" nillable="true" ma:displayName="Region" ma:format="Dropdown" ma:internalName="Region">
      <xsd:simpleType>
        <xsd:restriction base="dms:Text">
          <xsd:maxLength value="255"/>
        </xsd:restriction>
      </xsd:simpleType>
    </xsd:element>
    <xsd:element name="OriginallyCreated" ma:index="25" nillable="true" ma:displayName="Originally Created" ma:format="DateOnly" ma:internalName="OriginallyCreated">
      <xsd:simpleType>
        <xsd:restriction base="dms:DateTime"/>
      </xsd:simpleType>
    </xsd:element>
    <xsd:element name="ztdy" ma:index="26" nillable="true" ma:displayName="Last Updated" ma:internalName="ztdy">
      <xsd:simpleType>
        <xsd:restriction base="dms:DateTime"/>
      </xsd:simpleType>
    </xsd:element>
    <xsd:element name="ItemID" ma:index="27" nillable="true" ma:displayName="ItemID" ma:decimals="0" ma:description="This column matches documents saved on SharePoint to their associated record in COMPASS" ma:format="Dropdown" ma:internalName="ItemID" ma:percentage="FALSE">
      <xsd:simpleType>
        <xsd:restriction base="dms:Number"/>
      </xsd:simpleType>
    </xsd:element>
    <xsd:element name="LastModified" ma:index="28" nillable="true" ma:displayName="Last Modified" ma:default="[today]" ma:format="DateTime" ma:internalName="LastModified">
      <xsd:simpleType>
        <xsd:restriction base="dms:DateTime"/>
      </xsd:simpleType>
    </xsd:element>
    <xsd:element name="Type2" ma:index="29" nillable="true" ma:displayName="Type 2" ma:description="Type of briefing" ma:format="Dropdown" ma:internalName="Type2">
      <xsd:simpleType>
        <xsd:union memberTypes="dms:Text">
          <xsd:simpleType>
            <xsd:restriction base="dms:Choice">
              <xsd:enumeration value="Interview"/>
              <xsd:enumeration value="Speech"/>
              <xsd:enumeration value="Talking Points"/>
            </xsd:restriction>
          </xsd:simpleType>
        </xsd:union>
      </xsd:simpleType>
    </xsd:element>
    <xsd:element name="MediaLengthInSeconds" ma:index="30" nillable="true" ma:displayName="MediaLengthInSeconds" ma:hidden="true" ma:internalName="MediaLengthInSeconds" ma:readOnly="true">
      <xsd:simpleType>
        <xsd:restriction base="dms:Unknown"/>
      </xsd:simpleType>
    </xsd:element>
    <xsd:element name="FileType" ma:index="34" nillable="true" ma:displayName="File Type" ma:format="Dropdown" ma:internalName="FileType">
      <xsd:simpleType>
        <xsd:restriction base="dms:Choice">
          <xsd:enumeration value="Communications Plan"/>
          <xsd:enumeration value="Press Release"/>
          <xsd:enumeration value="Blog"/>
          <xsd:enumeration value="Social Media Content"/>
          <xsd:enumeration value="Talking Points"/>
          <xsd:enumeration value="Questions and Answers"/>
          <xsd:enumeration value="Source Material"/>
          <xsd:enumeration value="Infographic"/>
          <xsd:enumeration value="Background"/>
        </xsd:restriction>
      </xsd:simpleType>
    </xsd:element>
    <xsd:element name="ProgramArea" ma:index="35" nillable="true" ma:displayName="Program Area" ma:format="Dropdown" ma:internalName="ProgramArea">
      <xsd:simpleType>
        <xsd:restriction base="dms:Choice">
          <xsd:enumeration value="SNAP"/>
          <xsd:enumeration value="CN"/>
          <xsd:enumeration value="CNPP"/>
          <xsd:enumeration value="SNAS"/>
          <xsd:enumeration value="Agency"/>
          <xsd:enumeration value="Mission Area"/>
          <xsd:enumeration value="Department"/>
        </xsd:restriction>
      </xsd:simpleType>
    </xsd:element>
    <xsd:element name="lcf76f155ced4ddcb4097134ff3c332f" ma:index="37" nillable="true" ma:taxonomy="true" ma:internalName="lcf76f155ced4ddcb4097134ff3c332f" ma:taxonomyFieldName="MediaServiceImageTags" ma:displayName="Image Tags" ma:readOnly="false" ma:fieldId="{5cf76f15-5ced-4ddc-b409-7134ff3c332f}" ma:taxonomyMulti="true" ma:sspId="8ff62593-b918-4deb-ac08-0d74ac0cc7e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9" nillable="true" ma:displayName="MediaServiceObjectDetectorVersions" ma:hidden="true" ma:indexed="true" ma:internalName="MediaServiceObjectDetectorVersions" ma:readOnly="true">
      <xsd:simpleType>
        <xsd:restriction base="dms:Text"/>
      </xsd:simpleType>
    </xsd:element>
    <xsd:element name="MediaServiceSearchProperties" ma:index="40" nillable="true" ma:displayName="MediaServiceSearchProperties" ma:hidden="true" ma:internalName="MediaServiceSearchProperties" ma:readOnly="true">
      <xsd:simpleType>
        <xsd:restriction base="dms:Note"/>
      </xsd:simpleType>
    </xsd:element>
    <xsd:element name="lf72238c114b404fb1a75ce5a3e1294c" ma:index="44" nillable="true" ma:taxonomy="true" ma:internalName="lf72238c114b404fb1a75ce5a3e1294c" ma:taxonomyFieldName="Portfolio" ma:displayName="Portfolio" ma:default="" ma:fieldId="{5f72238c-114b-404f-b1a7-5ce5a3e1294c}" ma:sspId="8ff62593-b918-4deb-ac08-0d74ac0cc7e6" ma:termSetId="db8b019d-5474-42da-9c3a-c726b894899f"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cbf940b-6aba-4986-a9fb-a77064a2dcb6" elementFormDefault="qualified">
    <xsd:import namespace="http://schemas.microsoft.com/office/2006/documentManagement/types"/>
    <xsd:import namespace="http://schemas.microsoft.com/office/infopath/2007/PartnerControls"/>
    <xsd:element name="SharedWithUsers" ma:index="8"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hidden="true" ma:internalName="SharedWithDetails" ma:readOnly="true">
      <xsd:simpleType>
        <xsd:restriction base="dms:Note"/>
      </xsd:simpleType>
    </xsd:element>
    <xsd:element name="_dlc_DocId" ma:index="31" nillable="true" ma:displayName="Document ID Value" ma:description="The value of the document ID assigned to this item." ma:indexed="true" ma:internalName="_dlc_DocId" ma:readOnly="true">
      <xsd:simpleType>
        <xsd:restriction base="dms:Text"/>
      </xsd:simpleType>
    </xsd:element>
    <xsd:element name="_dlc_DocIdUrl" ma:index="3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33" nillable="true" ma:displayName="Persist ID" ma:description="Keep ID on add." ma:hidden="true" ma:internalName="_dlc_DocIdPersistId" ma:readOnly="true">
      <xsd:simpleType>
        <xsd:restriction base="dms:Boolean"/>
      </xsd:simpleType>
    </xsd:element>
    <xsd:element name="TaxKeywordTaxHTField" ma:index="42" nillable="true" ma:taxonomy="true" ma:internalName="TaxKeywordTaxHTField" ma:taxonomyFieldName="TaxKeyword" ma:displayName="Enterprise Keywords" ma:readOnly="false" ma:fieldId="{23f27201-bee3-471e-b2e7-b64fd8b7ca38}" ma:taxonomyMulti="true" ma:sspId="8ff62593-b918-4deb-ac08-0d74ac0cc7e6" ma:termSetId="00000000-0000-0000-0000-000000000000" ma:anchorId="00000000-0000-0000-0000-000000000000" ma:open="true" ma:isKeyword="tru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3fb875a-8af9-4255-b008-0995492d31cd" elementFormDefault="qualified">
    <xsd:import namespace="http://schemas.microsoft.com/office/2006/documentManagement/types"/>
    <xsd:import namespace="http://schemas.microsoft.com/office/infopath/2007/PartnerControls"/>
    <xsd:element name="TaxCatchAll" ma:index="38" nillable="true" ma:displayName="Taxonomy Catch All Column" ma:hidden="true" ma:list="{d976d5e6-56e2-4da2-a596-10eabbc312ed}" ma:internalName="TaxCatchAll" ma:showField="CatchAllData" ma:web="2cbf940b-6aba-4986-a9fb-a77064a2dcb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3fb875a-8af9-4255-b008-0995492d31cd" xsi:nil="true"/>
    <lcf76f155ced4ddcb4097134ff3c332f xmlns="eb9ed168-19c8-4633-a1ec-ec6df6c71bf0">
      <Terms xmlns="http://schemas.microsoft.com/office/infopath/2007/PartnerControls"/>
    </lcf76f155ced4ddcb4097134ff3c332f>
    <LastModified xmlns="eb9ed168-19c8-4633-a1ec-ec6df6c71bf0">2025-04-30T21:31:55+00:00</LastModified>
    <OriginallyCreated xmlns="eb9ed168-19c8-4633-a1ec-ec6df6c71bf0" xsi:nil="true"/>
    <ProgramArea xmlns="eb9ed168-19c8-4633-a1ec-ec6df6c71bf0" xsi:nil="true"/>
    <Status xmlns="eb9ed168-19c8-4633-a1ec-ec6df6c71bf0">DRAFT</Status>
    <UnsubscribeRate xmlns="eb9ed168-19c8-4633-a1ec-ec6df6c71bf0" xsi:nil="true"/>
    <TaxKeywordTaxHTField xmlns="2cbf940b-6aba-4986-a9fb-a77064a2dcb6">
      <Terms xmlns="http://schemas.microsoft.com/office/infopath/2007/PartnerControls"/>
    </TaxKeywordTaxHTField>
    <ItemID xmlns="eb9ed168-19c8-4633-a1ec-ec6df6c71bf0" xsi:nil="true"/>
    <Region xmlns="eb9ed168-19c8-4633-a1ec-ec6df6c71bf0" xsi:nil="true"/>
    <ztdy xmlns="eb9ed168-19c8-4633-a1ec-ec6df6c71bf0" xsi:nil="true"/>
    <Type2 xmlns="eb9ed168-19c8-4633-a1ec-ec6df6c71bf0" xsi:nil="true"/>
    <OpenRate xmlns="eb9ed168-19c8-4633-a1ec-ec6df6c71bf0" xsi:nil="true"/>
    <ClicktoOpenRate xmlns="eb9ed168-19c8-4633-a1ec-ec6df6c71bf0" xsi:nil="true"/>
    <FileType xmlns="eb9ed168-19c8-4633-a1ec-ec6df6c71bf0" xsi:nil="true"/>
    <EmailsSent xmlns="eb9ed168-19c8-4633-a1ec-ec6df6c71bf0" xsi:nil="true"/>
    <lf72238c114b404fb1a75ce5a3e1294c xmlns="eb9ed168-19c8-4633-a1ec-ec6df6c71bf0">
      <Terms xmlns="http://schemas.microsoft.com/office/infopath/2007/PartnerControls"/>
    </lf72238c114b404fb1a75ce5a3e1294c>
    <DocumentType xmlns="eb9ed168-19c8-4633-a1ec-ec6df6c71bf0" xsi:nil="true"/>
    <_dlc_DocId xmlns="2cbf940b-6aba-4986-a9fb-a77064a2dcb6">6N43MEY3ZP3S-407578889-42461</_dlc_DocId>
    <_dlc_DocIdUrl xmlns="2cbf940b-6aba-4986-a9fb-a77064a2dcb6">
      <Url>https://usdagcc.sharepoint.com/sites/FNS-OPS-CommsD/_layouts/15/DocIdRedir.aspx?ID=6N43MEY3ZP3S-407578889-42461</Url>
      <Description>6N43MEY3ZP3S-407578889-42461</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715703EA-E51A-4494-B145-17D8DD287A05}"/>
</file>

<file path=customXml/itemProps2.xml><?xml version="1.0" encoding="utf-8"?>
<ds:datastoreItem xmlns:ds="http://schemas.openxmlformats.org/officeDocument/2006/customXml" ds:itemID="{17FD1B8B-19A9-4BAB-81AE-B1A173C80F0F}">
  <ds:schemaRefs>
    <ds:schemaRef ds:uri="http://schemas.microsoft.com/sharepoint/v3/contenttype/forms"/>
  </ds:schemaRefs>
</ds:datastoreItem>
</file>

<file path=customXml/itemProps3.xml><?xml version="1.0" encoding="utf-8"?>
<ds:datastoreItem xmlns:ds="http://schemas.openxmlformats.org/officeDocument/2006/customXml" ds:itemID="{A7C9E5E2-B8C9-42F8-B46B-4B99172958BF}">
  <ds:schemaRefs>
    <ds:schemaRef ds:uri="f720b77b-acc1-431f-a0e0-abbb3425c4d5"/>
    <ds:schemaRef ds:uri="98a26b81-0323-4ee7-a678-12700234d145"/>
    <ds:schemaRef ds:uri="http://schemas.microsoft.com/office/2006/metadata/properties"/>
    <ds:schemaRef ds:uri="http://schemas.openxmlformats.org/package/2006/metadata/core-properties"/>
    <ds:schemaRef ds:uri="http://schemas.microsoft.com/office/2006/documentManagement/types"/>
    <ds:schemaRef ds:uri="http://purl.org/dc/terms/"/>
    <ds:schemaRef ds:uri="http://purl.org/dc/elements/1.1/"/>
    <ds:schemaRef ds:uri="http://schemas.microsoft.com/office/infopath/2007/PartnerControls"/>
    <ds:schemaRef ds:uri="http://www.w3.org/XML/1998/namespace"/>
    <ds:schemaRef ds:uri="http://purl.org/dc/dcmitype/"/>
  </ds:schemaRefs>
</ds:datastoreItem>
</file>

<file path=customXml/itemProps4.xml><?xml version="1.0" encoding="utf-8"?>
<ds:datastoreItem xmlns:ds="http://schemas.openxmlformats.org/officeDocument/2006/customXml" ds:itemID="{DB924315-D3C5-46FE-8AF3-E890243F4343}"/>
</file>

<file path=docProps/app.xml><?xml version="1.0" encoding="utf-8"?>
<Properties xmlns="http://schemas.openxmlformats.org/officeDocument/2006/extended-properties" xmlns:vt="http://schemas.openxmlformats.org/officeDocument/2006/docPropsVTypes">
  <Template>Office Theme</Template>
  <TotalTime>167</TotalTime>
  <Words>211</Words>
  <Application>Microsoft Office PowerPoint</Application>
  <PresentationFormat>Personalizado</PresentationFormat>
  <Paragraphs>12</Paragraphs>
  <Slides>1</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vt:i4>
      </vt:variant>
    </vt:vector>
  </HeadingPairs>
  <TitlesOfParts>
    <vt:vector size="6" baseType="lpstr">
      <vt:lpstr>Aptos</vt:lpstr>
      <vt:lpstr>Aptos Display</vt:lpstr>
      <vt:lpstr>Arial</vt:lpstr>
      <vt:lpstr>Arial Black</vt:lpstr>
      <vt:lpstr>Office Theme</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Tiếp sức cho Mùa hè của Trẻ em Với các SUN Programs!</dc:title>
  <dc:creator>SUN Programs</dc:creator>
  <cp:lastModifiedBy>Maria Lourdes Cabral</cp:lastModifiedBy>
  <cp:revision>19</cp:revision>
  <dcterms:created xsi:type="dcterms:W3CDTF">2024-05-24T19:38:40Z</dcterms:created>
  <dcterms:modified xsi:type="dcterms:W3CDTF">2025-04-22T20:49:15Z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0x01010032EA5F15B49BBD46BAD24569EAF4F923</vt:lpwstr>
  </property>
  <property fmtid="{D5CDD505-2E9C-101B-9397-08002B2CF9AE}" pid="3" name="MediaServiceImageTags">
    <vt:lpwstr/>
  </property>
  <property fmtid="{D5CDD505-2E9C-101B-9397-08002B2CF9AE}" pid="4" name="_dlc_DocIdItemGuid">
    <vt:lpwstr>8a19cdca-4769-4da7-b511-e46c15c55ffb</vt:lpwstr>
  </property>
  <property fmtid="{D5CDD505-2E9C-101B-9397-08002B2CF9AE}" pid="5" name="TaxKeyword">
    <vt:lpwstr/>
  </property>
  <property fmtid="{D5CDD505-2E9C-101B-9397-08002B2CF9AE}" pid="6" name="Portfolio">
    <vt:lpwstr/>
  </property>
</Properties>
</file>