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5F5F5"/>
    <a:srgbClr val="00A4A4"/>
    <a:srgbClr val="7A9F3E"/>
    <a:srgbClr val="83B23F"/>
    <a:srgbClr val="E67525"/>
    <a:srgbClr val="D86D2C"/>
    <a:srgbClr val="008080"/>
    <a:srgbClr val="5E7D31"/>
    <a:srgbClr val="BB5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CE0FD-FEA6-BD49-9E16-D7EB5B0CCBFA}" v="5" dt="2025-03-21T00:40:08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81"/>
    <p:restoredTop sz="86418"/>
  </p:normalViewPr>
  <p:slideViewPr>
    <p:cSldViewPr snapToGrid="0">
      <p:cViewPr varScale="1">
        <p:scale>
          <a:sx n="92" d="100"/>
          <a:sy n="92" d="100"/>
        </p:scale>
        <p:origin x="12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S::cyang@cmrignite.com::4e6a9ab4-4bf5-4d72-838b-d3789445bf9a" providerId="AD" clId="Web-{0FA7E947-F38B-2DC3-3E69-023A8DF1615B}"/>
    <pc:docChg chg="modSld">
      <pc:chgData name="Chaji Yang" userId="S::cyang@cmrignite.com::4e6a9ab4-4bf5-4d72-838b-d3789445bf9a" providerId="AD" clId="Web-{0FA7E947-F38B-2DC3-3E69-023A8DF1615B}" dt="2025-03-04T01:38:32.161" v="1" actId="20577"/>
      <pc:docMkLst>
        <pc:docMk/>
      </pc:docMkLst>
      <pc:sldChg chg="modSp">
        <pc:chgData name="Chaji Yang" userId="S::cyang@cmrignite.com::4e6a9ab4-4bf5-4d72-838b-d3789445bf9a" providerId="AD" clId="Web-{0FA7E947-F38B-2DC3-3E69-023A8DF1615B}" dt="2025-03-04T01:38:32.161" v="1" actId="20577"/>
        <pc:sldMkLst>
          <pc:docMk/>
          <pc:sldMk cId="1501103996" sldId="257"/>
        </pc:sldMkLst>
        <pc:spChg chg="mod">
          <ac:chgData name="Chaji Yang" userId="S::cyang@cmrignite.com::4e6a9ab4-4bf5-4d72-838b-d3789445bf9a" providerId="AD" clId="Web-{0FA7E947-F38B-2DC3-3E69-023A8DF1615B}" dt="2025-03-04T01:38:32.161" v="1" actId="20577"/>
          <ac:spMkLst>
            <pc:docMk/>
            <pc:sldMk cId="1501103996" sldId="257"/>
            <ac:spMk id="5" creationId="{39AD4106-B77C-5C31-1BE3-AC8391170896}"/>
          </ac:spMkLst>
        </pc:spChg>
      </pc:sldChg>
    </pc:docChg>
  </pc:docChgLst>
  <pc:docChgLst>
    <pc:chgData name="Nelson Grant" userId="e6ff8e4c-d082-43cd-af52-4199133ba336" providerId="ADAL" clId="{E7C57781-F519-B249-B455-A2596A7793F9}"/>
    <pc:docChg chg="undo custSel modMainMaster">
      <pc:chgData name="Nelson Grant" userId="e6ff8e4c-d082-43cd-af52-4199133ba336" providerId="ADAL" clId="{E7C57781-F519-B249-B455-A2596A7793F9}" dt="2024-05-17T23:45:13.467" v="1" actId="1076"/>
      <pc:docMkLst>
        <pc:docMk/>
      </pc:docMkLst>
      <pc:sldMasterChg chg="modSldLayout">
        <pc:chgData name="Nelson Grant" userId="e6ff8e4c-d082-43cd-af52-4199133ba336" providerId="ADAL" clId="{E7C57781-F519-B249-B455-A2596A7793F9}" dt="2024-05-17T23:45:13.467" v="1" actId="1076"/>
        <pc:sldMasterMkLst>
          <pc:docMk/>
          <pc:sldMasterMk cId="4140400327" sldId="2147483660"/>
        </pc:sldMasterMkLst>
        <pc:sldLayoutChg chg="modSp mod">
          <pc:chgData name="Nelson Grant" userId="e6ff8e4c-d082-43cd-af52-4199133ba336" providerId="ADAL" clId="{E7C57781-F519-B249-B455-A2596A7793F9}" dt="2024-05-17T23:45:13.467" v="1" actId="1076"/>
          <pc:sldLayoutMkLst>
            <pc:docMk/>
            <pc:sldMasterMk cId="4140400327" sldId="2147483660"/>
            <pc:sldLayoutMk cId="865189385" sldId="2147483684"/>
          </pc:sldLayoutMkLst>
        </pc:sldLayoutChg>
      </pc:sldMasterChg>
    </pc:docChg>
  </pc:docChgLst>
  <pc:docChgLst>
    <pc:chgData name="Chaji Yang" userId="S::cyang@cmrignite.com::4e6a9ab4-4bf5-4d72-838b-d3789445bf9a" providerId="AD" clId="Web-{15EA5A3D-67B9-A962-2527-7A218D15C92E}"/>
    <pc:docChg chg="">
      <pc:chgData name="Chaji Yang" userId="S::cyang@cmrignite.com::4e6a9ab4-4bf5-4d72-838b-d3789445bf9a" providerId="AD" clId="Web-{15EA5A3D-67B9-A962-2527-7A218D15C92E}" dt="2024-05-17T22:38:42.563" v="0"/>
      <pc:docMkLst>
        <pc:docMk/>
      </pc:docMkLst>
      <pc:sldChg chg="delCm">
        <pc:chgData name="Chaji Yang" userId="S::cyang@cmrignite.com::4e6a9ab4-4bf5-4d72-838b-d3789445bf9a" providerId="AD" clId="Web-{15EA5A3D-67B9-A962-2527-7A218D15C92E}" dt="2024-05-17T22:38:42.563" v="0"/>
        <pc:sldMkLst>
          <pc:docMk/>
          <pc:sldMk cId="1082278826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ji Yang" userId="S::cyang@cmrignite.com::4e6a9ab4-4bf5-4d72-838b-d3789445bf9a" providerId="AD" clId="Web-{15EA5A3D-67B9-A962-2527-7A218D15C92E}" dt="2024-05-17T22:38:42.563" v="0"/>
              <pc2:cmMkLst xmlns:pc2="http://schemas.microsoft.com/office/powerpoint/2019/9/main/command">
                <pc:docMk/>
                <pc:sldMk cId="1082278826" sldId="256"/>
                <pc2:cmMk id="{C4A260E8-14EE-4C68-8586-FE530E305ACC}"/>
              </pc2:cmMkLst>
            </pc226:cmChg>
          </p:ext>
        </pc:extLst>
      </pc:sldChg>
    </pc:docChg>
  </pc:docChgLst>
  <pc:docChgLst>
    <pc:chgData name="Jae Chung" userId="95f87405-8f7d-4a23-8f85-7ab65ea213d7" providerId="ADAL" clId="{4DACE0FD-FEA6-BD49-9E16-D7EB5B0CCBFA}"/>
    <pc:docChg chg="undo custSel modSld modMainMaster">
      <pc:chgData name="Jae Chung" userId="95f87405-8f7d-4a23-8f85-7ab65ea213d7" providerId="ADAL" clId="{4DACE0FD-FEA6-BD49-9E16-D7EB5B0CCBFA}" dt="2025-03-21T00:40:08.453" v="26"/>
      <pc:docMkLst>
        <pc:docMk/>
      </pc:docMkLst>
      <pc:sldChg chg="addSp modSp mod">
        <pc:chgData name="Jae Chung" userId="95f87405-8f7d-4a23-8f85-7ab65ea213d7" providerId="ADAL" clId="{4DACE0FD-FEA6-BD49-9E16-D7EB5B0CCBFA}" dt="2025-03-17T20:51:31.972" v="24" actId="255"/>
        <pc:sldMkLst>
          <pc:docMk/>
          <pc:sldMk cId="1082278826" sldId="256"/>
        </pc:sldMkLst>
        <pc:spChg chg="add mod">
          <ac:chgData name="Jae Chung" userId="95f87405-8f7d-4a23-8f85-7ab65ea213d7" providerId="ADAL" clId="{4DACE0FD-FEA6-BD49-9E16-D7EB5B0CCBFA}" dt="2025-03-17T20:51:31.972" v="24" actId="255"/>
          <ac:spMkLst>
            <pc:docMk/>
            <pc:sldMk cId="1082278826" sldId="256"/>
            <ac:spMk id="3" creationId="{239E0B78-5EE9-CE5A-3081-1CE3A792BD59}"/>
          </ac:spMkLst>
        </pc:spChg>
      </pc:sldChg>
      <pc:sldMasterChg chg="modSldLayout">
        <pc:chgData name="Jae Chung" userId="95f87405-8f7d-4a23-8f85-7ab65ea213d7" providerId="ADAL" clId="{4DACE0FD-FEA6-BD49-9E16-D7EB5B0CCBFA}" dt="2025-03-21T00:40:08.453" v="2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4DACE0FD-FEA6-BD49-9E16-D7EB5B0CCBFA}" dt="2025-03-17T20:49:24.673" v="22" actId="1076"/>
          <pc:sldLayoutMkLst>
            <pc:docMk/>
            <pc:sldMasterMk cId="4140400327" sldId="2147483660"/>
            <pc:sldLayoutMk cId="865189385" sldId="2147483684"/>
          </pc:sldLayoutMkLst>
          <pc:spChg chg="add mod">
            <ac:chgData name="Jae Chung" userId="95f87405-8f7d-4a23-8f85-7ab65ea213d7" providerId="ADAL" clId="{4DACE0FD-FEA6-BD49-9E16-D7EB5B0CCBFA}" dt="2025-03-17T20:48:51.794" v="20" actId="1037"/>
            <ac:spMkLst>
              <pc:docMk/>
              <pc:sldMasterMk cId="4140400327" sldId="2147483660"/>
              <pc:sldLayoutMk cId="865189385" sldId="2147483684"/>
              <ac:spMk id="3" creationId="{A36539C1-C5AC-5363-BAEF-D344951F1C0C}"/>
            </ac:spMkLst>
          </pc:spChg>
          <pc:picChg chg="add mod">
            <ac:chgData name="Jae Chung" userId="95f87405-8f7d-4a23-8f85-7ab65ea213d7" providerId="ADAL" clId="{4DACE0FD-FEA6-BD49-9E16-D7EB5B0CCBFA}" dt="2025-03-17T20:49:24.673" v="22" actId="1076"/>
            <ac:picMkLst>
              <pc:docMk/>
              <pc:sldMasterMk cId="4140400327" sldId="2147483660"/>
              <pc:sldLayoutMk cId="865189385" sldId="2147483684"/>
              <ac:picMk id="2" creationId="{96345CB9-7469-7D0F-C066-EF98396B8BA0}"/>
            </ac:picMkLst>
          </pc:picChg>
        </pc:sldLayoutChg>
        <pc:sldLayoutChg chg="addSp delSp modSp mod">
          <pc:chgData name="Jae Chung" userId="95f87405-8f7d-4a23-8f85-7ab65ea213d7" providerId="ADAL" clId="{4DACE0FD-FEA6-BD49-9E16-D7EB5B0CCBFA}" dt="2025-03-21T00:40:08.453" v="26"/>
          <pc:sldLayoutMkLst>
            <pc:docMk/>
            <pc:sldMasterMk cId="4140400327" sldId="2147483660"/>
            <pc:sldLayoutMk cId="618309346" sldId="2147483685"/>
          </pc:sldLayoutMkLst>
          <pc:spChg chg="add mod">
            <ac:chgData name="Jae Chung" userId="95f87405-8f7d-4a23-8f85-7ab65ea213d7" providerId="ADAL" clId="{4DACE0FD-FEA6-BD49-9E16-D7EB5B0CCBFA}" dt="2025-03-21T00:40:08.453" v="26"/>
            <ac:spMkLst>
              <pc:docMk/>
              <pc:sldMasterMk cId="4140400327" sldId="2147483660"/>
              <pc:sldLayoutMk cId="618309346" sldId="2147483685"/>
              <ac:spMk id="2" creationId="{031608A8-E7B6-D94D-2C68-AEE95E42865B}"/>
            </ac:spMkLst>
          </pc:spChg>
          <pc:spChg chg="del">
            <ac:chgData name="Jae Chung" userId="95f87405-8f7d-4a23-8f85-7ab65ea213d7" providerId="ADAL" clId="{4DACE0FD-FEA6-BD49-9E16-D7EB5B0CCBFA}" dt="2025-03-21T00:40:08.248" v="25" actId="478"/>
            <ac:spMkLst>
              <pc:docMk/>
              <pc:sldMasterMk cId="4140400327" sldId="2147483660"/>
              <pc:sldLayoutMk cId="618309346" sldId="2147483685"/>
              <ac:spMk id="4" creationId="{FA48B215-177B-360F-C8D9-B1726F976F0F}"/>
            </ac:spMkLst>
          </pc:spChg>
        </pc:sldLayoutChg>
      </pc:sldMasterChg>
    </pc:docChg>
  </pc:docChgLst>
  <pc:docChgLst>
    <pc:chgData name="Chaji Yang" userId="4e6a9ab4-4bf5-4d72-838b-d3789445bf9a" providerId="ADAL" clId="{0E262040-061C-7A46-84C9-0D19725A5867}"/>
    <pc:docChg chg="undo custSel modSld">
      <pc:chgData name="Chaji Yang" userId="4e6a9ab4-4bf5-4d72-838b-d3789445bf9a" providerId="ADAL" clId="{0E262040-061C-7A46-84C9-0D19725A5867}" dt="2025-03-04T00:58:54.314" v="237" actId="1076"/>
      <pc:docMkLst>
        <pc:docMk/>
      </pc:docMkLst>
      <pc:sldChg chg="modSp mod">
        <pc:chgData name="Chaji Yang" userId="4e6a9ab4-4bf5-4d72-838b-d3789445bf9a" providerId="ADAL" clId="{0E262040-061C-7A46-84C9-0D19725A5867}" dt="2025-03-04T00:56:09.070" v="121" actId="962"/>
        <pc:sldMkLst>
          <pc:docMk/>
          <pc:sldMk cId="1082278826" sldId="256"/>
        </pc:sldMkLst>
        <pc:picChg chg="mod">
          <ac:chgData name="Chaji Yang" userId="4e6a9ab4-4bf5-4d72-838b-d3789445bf9a" providerId="ADAL" clId="{0E262040-061C-7A46-84C9-0D19725A5867}" dt="2025-03-04T00:56:09.070" v="121" actId="962"/>
          <ac:picMkLst>
            <pc:docMk/>
            <pc:sldMk cId="1082278826" sldId="256"/>
            <ac:picMk id="2" creationId="{ABEEEEE7-483D-ADC1-70D5-51685EA1165D}"/>
          </ac:picMkLst>
        </pc:picChg>
      </pc:sldChg>
      <pc:sldChg chg="addSp modSp mod">
        <pc:chgData name="Chaji Yang" userId="4e6a9ab4-4bf5-4d72-838b-d3789445bf9a" providerId="ADAL" clId="{0E262040-061C-7A46-84C9-0D19725A5867}" dt="2025-03-04T00:58:54.314" v="237" actId="1076"/>
        <pc:sldMkLst>
          <pc:docMk/>
          <pc:sldMk cId="1501103996" sldId="257"/>
        </pc:sldMkLst>
        <pc:spChg chg="add mod">
          <ac:chgData name="Chaji Yang" userId="4e6a9ab4-4bf5-4d72-838b-d3789445bf9a" providerId="ADAL" clId="{0E262040-061C-7A46-84C9-0D19725A5867}" dt="2025-03-04T00:58:54.314" v="237" actId="1076"/>
          <ac:spMkLst>
            <pc:docMk/>
            <pc:sldMk cId="1501103996" sldId="257"/>
            <ac:spMk id="2" creationId="{586FC1CE-36D3-187A-A302-7F85516EAB11}"/>
          </ac:spMkLst>
        </pc:spChg>
        <pc:picChg chg="mod">
          <ac:chgData name="Chaji Yang" userId="4e6a9ab4-4bf5-4d72-838b-d3789445bf9a" providerId="ADAL" clId="{0E262040-061C-7A46-84C9-0D19725A5867}" dt="2025-03-04T00:56:45.040" v="125" actId="962"/>
          <ac:picMkLst>
            <pc:docMk/>
            <pc:sldMk cId="1501103996" sldId="257"/>
            <ac:picMk id="18" creationId="{A0BD7A01-B48D-216D-9421-35EC989969C2}"/>
          </ac:picMkLst>
        </pc:picChg>
        <pc:picChg chg="mod">
          <ac:chgData name="Chaji Yang" userId="4e6a9ab4-4bf5-4d72-838b-d3789445bf9a" providerId="ADAL" clId="{0E262040-061C-7A46-84C9-0D19725A5867}" dt="2025-03-04T00:56:52.056" v="169" actId="962"/>
          <ac:picMkLst>
            <pc:docMk/>
            <pc:sldMk cId="1501103996" sldId="257"/>
            <ac:picMk id="19" creationId="{41F3500A-A86D-3887-77CD-EB52707B7D31}"/>
          </ac:picMkLst>
        </pc:picChg>
        <pc:picChg chg="mod">
          <ac:chgData name="Chaji Yang" userId="4e6a9ab4-4bf5-4d72-838b-d3789445bf9a" providerId="ADAL" clId="{0E262040-061C-7A46-84C9-0D19725A5867}" dt="2025-03-04T00:57:10.870" v="171" actId="962"/>
          <ac:picMkLst>
            <pc:docMk/>
            <pc:sldMk cId="1501103996" sldId="257"/>
            <ac:picMk id="20" creationId="{C0B5B5B8-9773-CD2E-4F24-5025B33E23FE}"/>
          </ac:picMkLst>
        </pc:picChg>
      </pc:sldChg>
    </pc:docChg>
  </pc:docChgLst>
  <pc:docChgLst>
    <pc:chgData name="Jae Chung" userId="95f87405-8f7d-4a23-8f85-7ab65ea213d7" providerId="ADAL" clId="{92E47387-5FF6-4B4D-9C66-3B4C6E88136F}"/>
    <pc:docChg chg="undo custSel modSld modMainMaster">
      <pc:chgData name="Jae Chung" userId="95f87405-8f7d-4a23-8f85-7ab65ea213d7" providerId="ADAL" clId="{92E47387-5FF6-4B4D-9C66-3B4C6E88136F}" dt="2025-03-17T20:44:26.671" v="89" actId="478"/>
      <pc:docMkLst>
        <pc:docMk/>
      </pc:docMkLst>
      <pc:sldChg chg="modSp mod">
        <pc:chgData name="Jae Chung" userId="95f87405-8f7d-4a23-8f85-7ab65ea213d7" providerId="ADAL" clId="{92E47387-5FF6-4B4D-9C66-3B4C6E88136F}" dt="2025-03-04T00:31:35.755" v="8" actId="14100"/>
        <pc:sldMkLst>
          <pc:docMk/>
          <pc:sldMk cId="1082278826" sldId="256"/>
        </pc:sldMkLst>
        <pc:picChg chg="mod">
          <ac:chgData name="Jae Chung" userId="95f87405-8f7d-4a23-8f85-7ab65ea213d7" providerId="ADAL" clId="{92E47387-5FF6-4B4D-9C66-3B4C6E88136F}" dt="2025-03-04T00:31:35.755" v="8" actId="14100"/>
          <ac:picMkLst>
            <pc:docMk/>
            <pc:sldMk cId="1082278826" sldId="256"/>
            <ac:picMk id="2" creationId="{ABEEEEE7-483D-ADC1-70D5-51685EA1165D}"/>
          </ac:picMkLst>
        </pc:picChg>
      </pc:sldChg>
      <pc:sldChg chg="addSp delSp modSp mod">
        <pc:chgData name="Jae Chung" userId="95f87405-8f7d-4a23-8f85-7ab65ea213d7" providerId="ADAL" clId="{92E47387-5FF6-4B4D-9C66-3B4C6E88136F}" dt="2025-03-17T20:35:24.946" v="79" actId="1038"/>
        <pc:sldMkLst>
          <pc:docMk/>
          <pc:sldMk cId="1501103996" sldId="257"/>
        </pc:sldMkLst>
        <pc:spChg chg="mod">
          <ac:chgData name="Jae Chung" userId="95f87405-8f7d-4a23-8f85-7ab65ea213d7" providerId="ADAL" clId="{92E47387-5FF6-4B4D-9C66-3B4C6E88136F}" dt="2025-03-04T00:31:19.410" v="6" actId="14100"/>
          <ac:spMkLst>
            <pc:docMk/>
            <pc:sldMk cId="1501103996" sldId="257"/>
            <ac:spMk id="5" creationId="{39AD4106-B77C-5C31-1BE3-AC8391170896}"/>
          </ac:spMkLst>
        </pc:spChg>
        <pc:spChg chg="mod">
          <ac:chgData name="Jae Chung" userId="95f87405-8f7d-4a23-8f85-7ab65ea213d7" providerId="ADAL" clId="{92E47387-5FF6-4B4D-9C66-3B4C6E88136F}" dt="2025-03-17T20:35:24.946" v="79" actId="1038"/>
          <ac:spMkLst>
            <pc:docMk/>
            <pc:sldMk cId="1501103996" sldId="257"/>
            <ac:spMk id="26" creationId="{412B3D82-551E-5DC5-C95F-109A57AD7EAF}"/>
          </ac:spMkLst>
        </pc:spChg>
        <pc:picChg chg="mod">
          <ac:chgData name="Jae Chung" userId="95f87405-8f7d-4a23-8f85-7ab65ea213d7" providerId="ADAL" clId="{92E47387-5FF6-4B4D-9C66-3B4C6E88136F}" dt="2025-03-04T00:32:20.195" v="26" actId="1037"/>
          <ac:picMkLst>
            <pc:docMk/>
            <pc:sldMk cId="1501103996" sldId="257"/>
            <ac:picMk id="18" creationId="{A0BD7A01-B48D-216D-9421-35EC989969C2}"/>
          </ac:picMkLst>
        </pc:picChg>
        <pc:picChg chg="mod">
          <ac:chgData name="Jae Chung" userId="95f87405-8f7d-4a23-8f85-7ab65ea213d7" providerId="ADAL" clId="{92E47387-5FF6-4B4D-9C66-3B4C6E88136F}" dt="2025-03-04T00:32:18.142" v="24" actId="1035"/>
          <ac:picMkLst>
            <pc:docMk/>
            <pc:sldMk cId="1501103996" sldId="257"/>
            <ac:picMk id="19" creationId="{41F3500A-A86D-3887-77CD-EB52707B7D31}"/>
          </ac:picMkLst>
        </pc:picChg>
        <pc:picChg chg="mod">
          <ac:chgData name="Jae Chung" userId="95f87405-8f7d-4a23-8f85-7ab65ea213d7" providerId="ADAL" clId="{92E47387-5FF6-4B4D-9C66-3B4C6E88136F}" dt="2025-03-04T00:32:28.387" v="28" actId="1037"/>
          <ac:picMkLst>
            <pc:docMk/>
            <pc:sldMk cId="1501103996" sldId="257"/>
            <ac:picMk id="20" creationId="{C0B5B5B8-9773-CD2E-4F24-5025B33E23FE}"/>
          </ac:picMkLst>
        </pc:picChg>
      </pc:sldChg>
      <pc:sldMasterChg chg="modSldLayout">
        <pc:chgData name="Jae Chung" userId="95f87405-8f7d-4a23-8f85-7ab65ea213d7" providerId="ADAL" clId="{92E47387-5FF6-4B4D-9C66-3B4C6E88136F}" dt="2025-03-17T20:44:26.671" v="89" actId="478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92E47387-5FF6-4B4D-9C66-3B4C6E88136F}" dt="2025-03-17T20:44:26.671" v="89" actId="478"/>
          <pc:sldLayoutMkLst>
            <pc:docMk/>
            <pc:sldMasterMk cId="4140400327" sldId="2147483660"/>
            <pc:sldLayoutMk cId="865189385" sldId="2147483684"/>
          </pc:sldLayoutMkLst>
        </pc:sldLayoutChg>
        <pc:sldLayoutChg chg="modSp mod">
          <pc:chgData name="Jae Chung" userId="95f87405-8f7d-4a23-8f85-7ab65ea213d7" providerId="ADAL" clId="{92E47387-5FF6-4B4D-9C66-3B4C6E88136F}" dt="2025-03-17T20:35:18.185" v="76" actId="1036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  <pc:docChgLst>
    <pc:chgData name="Evan Burnett" userId="S::eburnett@cmrignite.com::e7ddc957-da61-42ca-9888-6105684849d3" providerId="AD" clId="Web-{6CE41122-7EA7-4BA0-EEE6-07278916971D}"/>
    <pc:docChg chg="modSld">
      <pc:chgData name="Evan Burnett" userId="S::eburnett@cmrignite.com::e7ddc957-da61-42ca-9888-6105684849d3" providerId="AD" clId="Web-{6CE41122-7EA7-4BA0-EEE6-07278916971D}" dt="2024-06-04T20:45:30.936" v="60"/>
      <pc:docMkLst>
        <pc:docMk/>
      </pc:docMkLst>
      <pc:sldChg chg="delSp modSp">
        <pc:chgData name="Evan Burnett" userId="S::eburnett@cmrignite.com::e7ddc957-da61-42ca-9888-6105684849d3" providerId="AD" clId="Web-{6CE41122-7EA7-4BA0-EEE6-07278916971D}" dt="2024-06-04T20:43:37.092" v="28"/>
        <pc:sldMkLst>
          <pc:docMk/>
          <pc:sldMk cId="1082278826" sldId="256"/>
        </pc:sldMkLst>
      </pc:sldChg>
      <pc:sldChg chg="addSp delSp modSp">
        <pc:chgData name="Evan Burnett" userId="S::eburnett@cmrignite.com::e7ddc957-da61-42ca-9888-6105684849d3" providerId="AD" clId="Web-{6CE41122-7EA7-4BA0-EEE6-07278916971D}" dt="2024-06-04T20:45:30.936" v="60"/>
        <pc:sldMkLst>
          <pc:docMk/>
          <pc:sldMk cId="1501103996" sldId="257"/>
        </pc:sldMkLst>
      </pc:sldChg>
    </pc:docChg>
  </pc:docChgLst>
  <pc:docChgLst>
    <pc:chgData name="Woojung Hwang" userId="2f48344a-4cb6-44e2-85e0-9b0e9e1067a5" providerId="ADAL" clId="{473F633F-B6A8-4A4E-B89B-FC68A6665685}"/>
    <pc:docChg chg="undo custSel modSld modMainMaster">
      <pc:chgData name="Woojung Hwang" userId="2f48344a-4cb6-44e2-85e0-9b0e9e1067a5" providerId="ADAL" clId="{473F633F-B6A8-4A4E-B89B-FC68A6665685}" dt="2024-05-29T14:09:56.500" v="132" actId="1035"/>
      <pc:docMkLst>
        <pc:docMk/>
      </pc:docMkLst>
      <pc:sldChg chg="addSp modSp">
        <pc:chgData name="Woojung Hwang" userId="2f48344a-4cb6-44e2-85e0-9b0e9e1067a5" providerId="ADAL" clId="{473F633F-B6A8-4A4E-B89B-FC68A6665685}" dt="2024-05-24T19:45:29.541" v="81" actId="767"/>
        <pc:sldMkLst>
          <pc:docMk/>
          <pc:sldMk cId="1082278826" sldId="256"/>
        </pc:sldMkLst>
      </pc:sldChg>
      <pc:sldChg chg="addSp delSp modSp mod">
        <pc:chgData name="Woojung Hwang" userId="2f48344a-4cb6-44e2-85e0-9b0e9e1067a5" providerId="ADAL" clId="{473F633F-B6A8-4A4E-B89B-FC68A6665685}" dt="2024-05-29T14:09:56.500" v="132" actId="1035"/>
        <pc:sldMkLst>
          <pc:docMk/>
          <pc:sldMk cId="1501103996" sldId="257"/>
        </pc:sldMkLst>
      </pc:sldChg>
      <pc:sldMasterChg chg="modSldLayout">
        <pc:chgData name="Woojung Hwang" userId="2f48344a-4cb6-44e2-85e0-9b0e9e1067a5" providerId="ADAL" clId="{473F633F-B6A8-4A4E-B89B-FC68A6665685}" dt="2024-05-29T14:09:02.938" v="115" actId="14100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473F633F-B6A8-4A4E-B89B-FC68A6665685}" dt="2024-05-24T18:37:09.402" v="73" actId="962"/>
          <pc:sldLayoutMkLst>
            <pc:docMk/>
            <pc:sldMasterMk cId="4140400327" sldId="2147483660"/>
            <pc:sldLayoutMk cId="865189385" sldId="2147483684"/>
          </pc:sldLayoutMkLst>
        </pc:sldLayoutChg>
        <pc:sldLayoutChg chg="addSp delSp modSp mod">
          <pc:chgData name="Woojung Hwang" userId="2f48344a-4cb6-44e2-85e0-9b0e9e1067a5" providerId="ADAL" clId="{473F633F-B6A8-4A4E-B89B-FC68A6665685}" dt="2024-05-29T14:09:02.938" v="115" actId="14100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  <pc:docChgLst>
    <pc:chgData name="Chaji Yang" userId="4e6a9ab4-4bf5-4d72-838b-d3789445bf9a" providerId="ADAL" clId="{2BF9EB8D-C8C5-6B4E-B0D7-EB341B033707}"/>
    <pc:docChg chg="undo custSel modSld modMainMaster">
      <pc:chgData name="Chaji Yang" userId="4e6a9ab4-4bf5-4d72-838b-d3789445bf9a" providerId="ADAL" clId="{2BF9EB8D-C8C5-6B4E-B0D7-EB341B033707}" dt="2024-05-29T16:29:37.246" v="135"/>
      <pc:docMkLst>
        <pc:docMk/>
      </pc:docMkLst>
      <pc:sldChg chg="addSp delSp modSp mod">
        <pc:chgData name="Chaji Yang" userId="4e6a9ab4-4bf5-4d72-838b-d3789445bf9a" providerId="ADAL" clId="{2BF9EB8D-C8C5-6B4E-B0D7-EB341B033707}" dt="2024-05-17T23:09:31.361" v="61" actId="1035"/>
        <pc:sldMkLst>
          <pc:docMk/>
          <pc:sldMk cId="1082278826" sldId="256"/>
        </pc:sldMkLst>
      </pc:sldChg>
      <pc:sldChg chg="addSp delSp modSp mod">
        <pc:chgData name="Chaji Yang" userId="4e6a9ab4-4bf5-4d72-838b-d3789445bf9a" providerId="ADAL" clId="{2BF9EB8D-C8C5-6B4E-B0D7-EB341B033707}" dt="2024-05-29T16:29:32.024" v="133" actId="478"/>
        <pc:sldMkLst>
          <pc:docMk/>
          <pc:sldMk cId="1501103996" sldId="257"/>
        </pc:sldMkLst>
      </pc:sldChg>
      <pc:sldMasterChg chg="delSldLayout modSldLayout">
        <pc:chgData name="Chaji Yang" userId="4e6a9ab4-4bf5-4d72-838b-d3789445bf9a" providerId="ADAL" clId="{2BF9EB8D-C8C5-6B4E-B0D7-EB341B033707}" dt="2024-05-29T16:29:37.246" v="135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2BF9EB8D-C8C5-6B4E-B0D7-EB341B033707}" dt="2024-05-17T23:00:10.562" v="14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2BF9EB8D-C8C5-6B4E-B0D7-EB341B033707}" dt="2024-05-17T23:00:07.630" v="11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2BF9EB8D-C8C5-6B4E-B0D7-EB341B033707}" dt="2024-05-17T23:00:12.522" v="1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2BF9EB8D-C8C5-6B4E-B0D7-EB341B033707}" dt="2024-05-17T23:00:08.749" v="12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addSp delSp modSp mod">
          <pc:chgData name="Chaji Yang" userId="4e6a9ab4-4bf5-4d72-838b-d3789445bf9a" providerId="ADAL" clId="{2BF9EB8D-C8C5-6B4E-B0D7-EB341B033707}" dt="2024-05-17T23:21:26.505" v="120" actId="962"/>
          <pc:sldLayoutMkLst>
            <pc:docMk/>
            <pc:sldMasterMk cId="4140400327" sldId="2147483660"/>
            <pc:sldLayoutMk cId="865189385" sldId="2147483684"/>
          </pc:sldLayoutMkLst>
        </pc:sldLayoutChg>
        <pc:sldLayoutChg chg="addSp delSp modSp mod">
          <pc:chgData name="Chaji Yang" userId="4e6a9ab4-4bf5-4d72-838b-d3789445bf9a" providerId="ADAL" clId="{2BF9EB8D-C8C5-6B4E-B0D7-EB341B033707}" dt="2024-05-29T16:29:37.246" v="135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2BF9EB8D-C8C5-6B4E-B0D7-EB341B033707}" dt="2024-05-17T23:00:10.559" v="13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2BF9EB8D-C8C5-6B4E-B0D7-EB341B033707}" dt="2024-05-17T23:00:18.900" v="16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A9F20768-22C8-474B-B090-94F204D0CE9B}" type="slidenum">
              <a:rPr/>
              <a:t>2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95333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45CB9-7469-7D0F-C066-EF98396B8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6372" y="-1628796"/>
            <a:ext cx="6921744" cy="5910348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36539C1-C5AC-5363-BAEF-D344951F1C0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12167" y="531540"/>
            <a:ext cx="2604572" cy="2604572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rectangle">
            <a:extLst>
              <a:ext uri="{FF2B5EF4-FFF2-40B4-BE49-F238E27FC236}">
                <a16:creationId xmlns:a16="http://schemas.microsoft.com/office/drawing/2014/main" id="{6EC0578A-06E9-B797-8AD7-E5E220CAF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57091"/>
            <a:ext cx="3429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022E3-814B-8869-EAC6-EAACAEA818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255" y="4405313"/>
            <a:ext cx="2989695" cy="885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320067" rtl="1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" sz="2000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حافظ على تغذية أطفالك خلال فصل الصيف عبر برامج SUN!</a:t>
            </a:r>
          </a:p>
          <a:p>
            <a:pPr marL="0" marR="0" lvl="0" indent="0" algn="r" defTabSz="320067" rtl="1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" sz="2000" b="1" i="0" u="none" strike="noStrike" kern="1200" cap="none" spc="0" normalizeH="0" baseline="0" dirty="0">
              <a:ln>
                <a:noFill/>
              </a:ln>
              <a:solidFill>
                <a:srgbClr val="E67525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21520-A91A-9A9B-F572-7E3237E8F09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2751" y="5197095"/>
            <a:ext cx="2743199" cy="446984"/>
          </a:xfrm>
        </p:spPr>
        <p:txBody>
          <a:bodyPr/>
          <a:lstStyle/>
          <a:p>
            <a:pPr algn="r" rtl="1"/>
            <a:r>
              <a:rPr lang="ar" sz="13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برامج التغذية الصيفية للأطفال التابعة لوزارة الزراعة الأمريكية</a:t>
            </a:r>
          </a:p>
          <a:p>
            <a:pPr algn="r" rtl="1"/>
            <a:endParaRPr lang="ar" sz="1300" b="1" i="0" u="none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E85A4-3293-005B-02AC-89D0D29790A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5045" y="5759583"/>
            <a:ext cx="2603499" cy="1200729"/>
          </a:xfrm>
        </p:spPr>
        <p:txBody>
          <a:bodyPr/>
          <a:lstStyle/>
          <a:p>
            <a:pPr algn="r" rtl="1"/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اجعل هذا الصيف لا يُنسى! تقدم برامج SUN العديد من خيارات التغذية المتنوعة للحفاظ على نشاط الأطفال والمراهقين ورسم البسمة على وجوههم طوال فصل الصيف.</a:t>
            </a:r>
          </a:p>
        </p:txBody>
      </p:sp>
      <p:pic>
        <p:nvPicPr>
          <p:cNvPr id="2" name="Picture 1" descr="شعار برامج SUN لتغذية الأطفال في فصل الصيف">
            <a:extLst>
              <a:ext uri="{FF2B5EF4-FFF2-40B4-BE49-F238E27FC236}">
                <a16:creationId xmlns:a16="http://schemas.microsoft.com/office/drawing/2014/main" id="{ABEEEEE7-483D-ADC1-70D5-51685EA1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229" y="6960312"/>
            <a:ext cx="1958543" cy="724798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39E0B78-5EE9-CE5A-3081-1CE3A792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12167" y="531540"/>
            <a:ext cx="2604572" cy="2604572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108227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C1CE-36D3-187A-A302-7F85516E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324" y="-483856"/>
            <a:ext cx="2957513" cy="235997"/>
          </a:xfrm>
        </p:spPr>
        <p:txBody>
          <a:bodyPr>
            <a:normAutofit fontScale="90000"/>
          </a:bodyPr>
          <a:lstStyle/>
          <a:p>
            <a:pPr algn="r" rtl="1"/>
            <a:r>
              <a:rPr lang="ar" b="1" i="0" u="none" baseline="0">
                <a:solidFill>
                  <a:srgbClr val="ECECEC"/>
                </a:solidFill>
              </a:rPr>
              <a:t>SUN Meals, SUN Meals To-Go, SUN Bucks</a:t>
            </a:r>
          </a:p>
        </p:txBody>
      </p:sp>
      <p:pic>
        <p:nvPicPr>
          <p:cNvPr id="18" name="Picture 17" descr="شعار SUN Meals">
            <a:extLst>
              <a:ext uri="{FF2B5EF4-FFF2-40B4-BE49-F238E27FC236}">
                <a16:creationId xmlns:a16="http://schemas.microsoft.com/office/drawing/2014/main" id="{A0BD7A01-B48D-216D-9421-35EC9899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21090" y="277980"/>
            <a:ext cx="1376571" cy="7318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DDC3-5868-1BB3-F2AA-868A81BC8A7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63" y="1026847"/>
            <a:ext cx="2840037" cy="981075"/>
          </a:xfrm>
        </p:spPr>
        <p:txBody>
          <a:bodyPr/>
          <a:lstStyle/>
          <a:p>
            <a:pPr algn="r" rtl="1"/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تُقدَّم وجبات مجانية مغذية ووجبات خفيفة في بيئة جماعية ممتعة وظريفة لدعم أنشطة التواصل الاجتماعية والعادات الصحية.</a:t>
            </a:r>
          </a:p>
        </p:txBody>
      </p:sp>
      <p:pic>
        <p:nvPicPr>
          <p:cNvPr id="19" name="Picture 18" descr="شعار SUN Meals To-Go">
            <a:extLst>
              <a:ext uri="{FF2B5EF4-FFF2-40B4-BE49-F238E27FC236}">
                <a16:creationId xmlns:a16="http://schemas.microsoft.com/office/drawing/2014/main" id="{41F3500A-A86D-3887-77CD-EB52707B7D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13768" y="2131039"/>
            <a:ext cx="1469169" cy="6788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9D138-CD39-21B6-4C1C-7B244D9EA79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63" y="2823604"/>
            <a:ext cx="2936875" cy="982663"/>
          </a:xfrm>
        </p:spPr>
        <p:txBody>
          <a:bodyPr/>
          <a:lstStyle/>
          <a:p>
            <a:pPr algn="r" rtl="1"/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تتوافر خيارات استلام وتوصيل مناسبة في بعض المناطق الريفية.</a:t>
            </a:r>
          </a:p>
        </p:txBody>
      </p:sp>
      <p:pic>
        <p:nvPicPr>
          <p:cNvPr id="20" name="Picture 19" descr="شعار SUN Bucks">
            <a:extLst>
              <a:ext uri="{FF2B5EF4-FFF2-40B4-BE49-F238E27FC236}">
                <a16:creationId xmlns:a16="http://schemas.microsoft.com/office/drawing/2014/main" id="{C0B5B5B8-9773-CD2E-4F24-5025B33E23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03857" y="3787924"/>
            <a:ext cx="1389130" cy="73855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D4106-B77C-5C31-1BE3-AC839117089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63" y="4556508"/>
            <a:ext cx="2957513" cy="9826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a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يمكنك الحصول على إعانة قدرها 120 دولارًا لشراء البقالة لكل طفل مؤهل في سن المدرسة لشراء الأطعمة الصحية التي يحبونها خلال فصل الصيف.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AA3FD7-0A32-1088-14A8-4F45534CDFE4}"/>
              </a:ext>
            </a:extLst>
          </p:cNvPr>
          <p:cNvSpPr txBox="1"/>
          <p:nvPr/>
        </p:nvSpPr>
        <p:spPr>
          <a:xfrm>
            <a:off x="1221776" y="5873334"/>
            <a:ext cx="19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امسح الرمز ضوئيًا لمعرفة خيارات الوجبات وإعانات البقالة في منطقتك.</a:t>
            </a:r>
          </a:p>
        </p:txBody>
      </p:sp>
      <p:pic>
        <p:nvPicPr>
          <p:cNvPr id="15" name="Picture Placeholder 8" descr="امسح الرمز ضوئيًا لمعرفة خيارات الوجبات وإعانات البقالة.  يتم توفير جزء من التمويل عن طريق وزارة الزراعة الأمريكية.">
            <a:extLst>
              <a:ext uri="{FF2B5EF4-FFF2-40B4-BE49-F238E27FC236}">
                <a16:creationId xmlns:a16="http://schemas.microsoft.com/office/drawing/2014/main" id="{D58609BE-07A5-4BCE-860C-9937EB70FE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7" b="1967"/>
          <a:stretch/>
        </p:blipFill>
        <p:spPr>
          <a:xfrm>
            <a:off x="336478" y="5781675"/>
            <a:ext cx="672797" cy="646331"/>
          </a:xfrm>
          <a:prstGeom prst="rect">
            <a:avLst/>
          </a:prstGeom>
        </p:spPr>
      </p:pic>
      <p:pic>
        <p:nvPicPr>
          <p:cNvPr id="23" name="Picture 22" descr="البريد الإلكتروني">
            <a:extLst>
              <a:ext uri="{FF2B5EF4-FFF2-40B4-BE49-F238E27FC236}">
                <a16:creationId xmlns:a16="http://schemas.microsoft.com/office/drawing/2014/main" id="{3891C1A0-D9A7-670E-925C-3C83FC7A5F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405" y="6573298"/>
            <a:ext cx="165581" cy="15941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EE9A00E-E88A-C836-BF31-873A670CDE6B}"/>
              </a:ext>
            </a:extLst>
          </p:cNvPr>
          <p:cNvSpPr txBox="1">
            <a:spLocks/>
          </p:cNvSpPr>
          <p:nvPr/>
        </p:nvSpPr>
        <p:spPr>
          <a:xfrm>
            <a:off x="436165" y="6526001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ar" sz="1200" u="sng" dirty="0">
              <a:solidFill>
                <a:schemeClr val="bg1"/>
              </a:solidFill>
            </a:endParaRPr>
          </a:p>
        </p:txBody>
      </p:sp>
      <p:pic>
        <p:nvPicPr>
          <p:cNvPr id="22" name="Picture 21" descr="الهاتف">
            <a:extLst>
              <a:ext uri="{FF2B5EF4-FFF2-40B4-BE49-F238E27FC236}">
                <a16:creationId xmlns:a16="http://schemas.microsoft.com/office/drawing/2014/main" id="{CDB8FBF3-77B5-582B-F3B6-D530C954EA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7405" y="6759831"/>
            <a:ext cx="165581" cy="15908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1C1A483-8B26-64A8-BD51-582FBE751228}"/>
              </a:ext>
            </a:extLst>
          </p:cNvPr>
          <p:cNvSpPr txBox="1">
            <a:spLocks/>
          </p:cNvSpPr>
          <p:nvPr/>
        </p:nvSpPr>
        <p:spPr>
          <a:xfrm>
            <a:off x="436165" y="6747764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24" name="Picture 23" descr="الموقع الإلكتروني">
            <a:extLst>
              <a:ext uri="{FF2B5EF4-FFF2-40B4-BE49-F238E27FC236}">
                <a16:creationId xmlns:a16="http://schemas.microsoft.com/office/drawing/2014/main" id="{B149CBBD-0BD0-8E6C-B651-9657BF9821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4926" y="6952857"/>
            <a:ext cx="168061" cy="16180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9E8CDDD-69E3-F17B-633B-321EA8C0A18A}"/>
              </a:ext>
            </a:extLst>
          </p:cNvPr>
          <p:cNvSpPr txBox="1">
            <a:spLocks/>
          </p:cNvSpPr>
          <p:nvPr/>
        </p:nvSpPr>
        <p:spPr>
          <a:xfrm>
            <a:off x="436164" y="6929997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D4480C49-97A3-25C5-8216-3C3C3C7DE485}"/>
              </a:ext>
            </a:extLst>
          </p:cNvPr>
          <p:cNvSpPr txBox="1"/>
          <p:nvPr/>
        </p:nvSpPr>
        <p:spPr>
          <a:xfrm>
            <a:off x="928577" y="7534940"/>
            <a:ext cx="2362372" cy="22800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امسح الرمز ضوئيًا لمعرفة خيارات الوجبات وإعانات البقالة في منطقتك.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12B3D82-551E-5DC5-C95F-109A57AD7EAF}"/>
              </a:ext>
            </a:extLst>
          </p:cNvPr>
          <p:cNvSpPr txBox="1">
            <a:spLocks/>
          </p:cNvSpPr>
          <p:nvPr/>
        </p:nvSpPr>
        <p:spPr>
          <a:xfrm>
            <a:off x="94527" y="7551064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800" b="0" i="0" u="none" baseline="0" dirty="0">
                <a:solidFill>
                  <a:schemeClr val="bg1"/>
                </a:solidFill>
              </a:rPr>
              <a:t>الصيف 2024</a:t>
            </a:r>
          </a:p>
        </p:txBody>
      </p:sp>
    </p:spTree>
    <p:extLst>
      <p:ext uri="{BB962C8B-B14F-4D97-AF65-F5344CB8AC3E}">
        <p14:creationId xmlns:p14="http://schemas.microsoft.com/office/powerpoint/2010/main" val="150110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2025-04-30T21:32:28+00:00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6N43MEY3ZP3S-407578889-42417</_dlc_DocId>
    <_dlc_DocIdUrl xmlns="2cbf940b-6aba-4986-a9fb-a77064a2dcb6">
      <Url>https://usdagcc.sharepoint.com/sites/FNS-OPS-CommsD/_layouts/15/DocIdRedir.aspx?ID=6N43MEY3ZP3S-407578889-42417</Url>
      <Description>6N43MEY3ZP3S-407578889-42417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25ADCB-48CE-4EAC-B76F-30F11ED94175}">
  <ds:schemaRefs>
    <ds:schemaRef ds:uri="http://purl.org/dc/elements/1.1/"/>
    <ds:schemaRef ds:uri="98a26b81-0323-4ee7-a678-12700234d145"/>
    <ds:schemaRef ds:uri="f720b77b-acc1-431f-a0e0-abbb3425c4d5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F0897D1-53B1-48A1-A8C3-104C3E40988F}"/>
</file>

<file path=customXml/itemProps4.xml><?xml version="1.0" encoding="utf-8"?>
<ds:datastoreItem xmlns:ds="http://schemas.openxmlformats.org/officeDocument/2006/customXml" ds:itemID="{78EF0893-4639-4ECA-A7C3-E77BF6F660E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148</Words>
  <Application>Microsoft Macintosh PowerPoint</Application>
  <PresentationFormat>Custom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حافظ على تغذية أطفالك خلال فصل الصيف عبر برامج SUN! </vt:lpstr>
      <vt:lpstr>SUN Meals, SUN Meals To-Go, SUN Bucks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حافظ على تغذية أطفالك خلال فصل الصيف عبر برامج SUN!</dc:title>
  <dc:subject/>
  <dc:creator>SUN Summer Nutrition Pograms for Kids</dc:creator>
  <cp:keywords/>
  <dc:description/>
  <cp:lastModifiedBy>Microsoft Office User</cp:lastModifiedBy>
  <cp:revision>37</cp:revision>
  <dcterms:created xsi:type="dcterms:W3CDTF">2024-04-02T13:38:55Z</dcterms:created>
  <dcterms:modified xsi:type="dcterms:W3CDTF">2025-04-23T13:42:21Z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04198ec1-c071-4b6b-8e34-368fe4cb604f</vt:lpwstr>
  </property>
</Properties>
</file>