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
  </p:notesMasterIdLst>
  <p:handoutMasterIdLst>
    <p:handoutMasterId r:id="rId8"/>
  </p:handoutMasterIdLst>
  <p:sldIdLst>
    <p:sldId id="256" r:id="rId5"/>
    <p:sldId id="257" r:id="rId6"/>
  </p:sldIdLst>
  <p:sldSz cx="3429000" cy="8001000"/>
  <p:notesSz cx="6858000" cy="9144000"/>
  <p:defaultTextStyle>
    <a:defPPr>
      <a:defRPr lang="en-US"/>
    </a:defPPr>
    <a:lvl1pPr marL="0" algn="l" defTabSz="293018" rtl="0" eaLnBrk="1" latinLnBrk="0" hangingPunct="1">
      <a:defRPr sz="1154" kern="1200">
        <a:solidFill>
          <a:schemeClr val="tx1"/>
        </a:solidFill>
        <a:latin typeface="+mn-lt"/>
        <a:ea typeface="+mn-ea"/>
        <a:cs typeface="+mn-cs"/>
      </a:defRPr>
    </a:lvl1pPr>
    <a:lvl2pPr marL="293018" algn="l" defTabSz="293018" rtl="0" eaLnBrk="1" latinLnBrk="0" hangingPunct="1">
      <a:defRPr sz="1154" kern="1200">
        <a:solidFill>
          <a:schemeClr val="tx1"/>
        </a:solidFill>
        <a:latin typeface="+mn-lt"/>
        <a:ea typeface="+mn-ea"/>
        <a:cs typeface="+mn-cs"/>
      </a:defRPr>
    </a:lvl2pPr>
    <a:lvl3pPr marL="586035" algn="l" defTabSz="293018" rtl="0" eaLnBrk="1" latinLnBrk="0" hangingPunct="1">
      <a:defRPr sz="1154" kern="1200">
        <a:solidFill>
          <a:schemeClr val="tx1"/>
        </a:solidFill>
        <a:latin typeface="+mn-lt"/>
        <a:ea typeface="+mn-ea"/>
        <a:cs typeface="+mn-cs"/>
      </a:defRPr>
    </a:lvl3pPr>
    <a:lvl4pPr marL="879053" algn="l" defTabSz="293018" rtl="0" eaLnBrk="1" latinLnBrk="0" hangingPunct="1">
      <a:defRPr sz="1154" kern="1200">
        <a:solidFill>
          <a:schemeClr val="tx1"/>
        </a:solidFill>
        <a:latin typeface="+mn-lt"/>
        <a:ea typeface="+mn-ea"/>
        <a:cs typeface="+mn-cs"/>
      </a:defRPr>
    </a:lvl4pPr>
    <a:lvl5pPr marL="1172072" algn="l" defTabSz="293018" rtl="0" eaLnBrk="1" latinLnBrk="0" hangingPunct="1">
      <a:defRPr sz="1154" kern="1200">
        <a:solidFill>
          <a:schemeClr val="tx1"/>
        </a:solidFill>
        <a:latin typeface="+mn-lt"/>
        <a:ea typeface="+mn-ea"/>
        <a:cs typeface="+mn-cs"/>
      </a:defRPr>
    </a:lvl5pPr>
    <a:lvl6pPr marL="1465090" algn="l" defTabSz="293018" rtl="0" eaLnBrk="1" latinLnBrk="0" hangingPunct="1">
      <a:defRPr sz="1154" kern="1200">
        <a:solidFill>
          <a:schemeClr val="tx1"/>
        </a:solidFill>
        <a:latin typeface="+mn-lt"/>
        <a:ea typeface="+mn-ea"/>
        <a:cs typeface="+mn-cs"/>
      </a:defRPr>
    </a:lvl6pPr>
    <a:lvl7pPr marL="1758107" algn="l" defTabSz="293018" rtl="0" eaLnBrk="1" latinLnBrk="0" hangingPunct="1">
      <a:defRPr sz="1154" kern="1200">
        <a:solidFill>
          <a:schemeClr val="tx1"/>
        </a:solidFill>
        <a:latin typeface="+mn-lt"/>
        <a:ea typeface="+mn-ea"/>
        <a:cs typeface="+mn-cs"/>
      </a:defRPr>
    </a:lvl7pPr>
    <a:lvl8pPr marL="2051125" algn="l" defTabSz="293018" rtl="0" eaLnBrk="1" latinLnBrk="0" hangingPunct="1">
      <a:defRPr sz="1154" kern="1200">
        <a:solidFill>
          <a:schemeClr val="tx1"/>
        </a:solidFill>
        <a:latin typeface="+mn-lt"/>
        <a:ea typeface="+mn-ea"/>
        <a:cs typeface="+mn-cs"/>
      </a:defRPr>
    </a:lvl8pPr>
    <a:lvl9pPr marL="2344143" algn="l" defTabSz="293018" rtl="0" eaLnBrk="1" latinLnBrk="0" hangingPunct="1">
      <a:defRPr sz="115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B5B8A-AC49-BED2-4B04-48330E72B2FD}" name="Evan Burnett" initials="EB" userId="S::eburnett@cmrignite.com::e7ddc957-da61-42ca-9888-6105684849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F5F5F5"/>
    <a:srgbClr val="00A4A4"/>
    <a:srgbClr val="7A9F3E"/>
    <a:srgbClr val="83B23F"/>
    <a:srgbClr val="E67525"/>
    <a:srgbClr val="D86D2C"/>
    <a:srgbClr val="008080"/>
    <a:srgbClr val="5E7D31"/>
    <a:srgbClr val="BB5B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CE0FD-FEA6-BD49-9E16-D7EB5B0CCBFA}" v="5" dt="2025-03-21T00:40:08.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2"/>
    <p:restoredTop sz="93062" autoAdjust="0"/>
  </p:normalViewPr>
  <p:slideViewPr>
    <p:cSldViewPr snapToGrid="0">
      <p:cViewPr>
        <p:scale>
          <a:sx n="75" d="100"/>
          <a:sy n="75" d="100"/>
        </p:scale>
        <p:origin x="3318" y="5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ji Yang" userId="S::cyang@cmrignite.com::4e6a9ab4-4bf5-4d72-838b-d3789445bf9a" providerId="AD" clId="Web-{0FA7E947-F38B-2DC3-3E69-023A8DF1615B}"/>
    <pc:docChg chg="modSld">
      <pc:chgData name="Chaji Yang" userId="S::cyang@cmrignite.com::4e6a9ab4-4bf5-4d72-838b-d3789445bf9a" providerId="AD" clId="Web-{0FA7E947-F38B-2DC3-3E69-023A8DF1615B}" dt="2025-03-04T01:38:32.161" v="1" actId="20577"/>
      <pc:docMkLst>
        <pc:docMk/>
      </pc:docMkLst>
      <pc:sldChg chg="modSp">
        <pc:chgData name="Chaji Yang" userId="S::cyang@cmrignite.com::4e6a9ab4-4bf5-4d72-838b-d3789445bf9a" providerId="AD" clId="Web-{0FA7E947-F38B-2DC3-3E69-023A8DF1615B}" dt="2025-03-04T01:38:32.161" v="1" actId="20577"/>
        <pc:sldMkLst>
          <pc:docMk/>
          <pc:sldMk cId="1501103996" sldId="257"/>
        </pc:sldMkLst>
        <pc:spChg chg="mod">
          <ac:chgData name="Chaji Yang" userId="S::cyang@cmrignite.com::4e6a9ab4-4bf5-4d72-838b-d3789445bf9a" providerId="AD" clId="Web-{0FA7E947-F38B-2DC3-3E69-023A8DF1615B}" dt="2025-03-04T01:38:32.161" v="1" actId="20577"/>
          <ac:spMkLst>
            <pc:docMk/>
            <pc:sldMk cId="1501103996" sldId="257"/>
            <ac:spMk id="5" creationId="{39AD4106-B77C-5C31-1BE3-AC8391170896}"/>
          </ac:spMkLst>
        </pc:spChg>
      </pc:sldChg>
    </pc:docChg>
  </pc:docChgLst>
  <pc:docChgLst>
    <pc:chgData name="Nelson Grant" userId="e6ff8e4c-d082-43cd-af52-4199133ba336" providerId="ADAL" clId="{E7C57781-F519-B249-B455-A2596A7793F9}"/>
    <pc:docChg chg="undo custSel modMainMaster">
      <pc:chgData name="Nelson Grant" userId="e6ff8e4c-d082-43cd-af52-4199133ba336" providerId="ADAL" clId="{E7C57781-F519-B249-B455-A2596A7793F9}" dt="2024-05-17T23:45:13.467" v="1" actId="1076"/>
      <pc:docMkLst>
        <pc:docMk/>
      </pc:docMkLst>
      <pc:sldMasterChg chg="modSldLayout">
        <pc:chgData name="Nelson Grant" userId="e6ff8e4c-d082-43cd-af52-4199133ba336" providerId="ADAL" clId="{E7C57781-F519-B249-B455-A2596A7793F9}" dt="2024-05-17T23:45:13.467" v="1" actId="1076"/>
        <pc:sldMasterMkLst>
          <pc:docMk/>
          <pc:sldMasterMk cId="4140400327" sldId="2147483660"/>
        </pc:sldMasterMkLst>
        <pc:sldLayoutChg chg="modSp mod">
          <pc:chgData name="Nelson Grant" userId="e6ff8e4c-d082-43cd-af52-4199133ba336" providerId="ADAL" clId="{E7C57781-F519-B249-B455-A2596A7793F9}" dt="2024-05-17T23:45:13.467" v="1" actId="1076"/>
          <pc:sldLayoutMkLst>
            <pc:docMk/>
            <pc:sldMasterMk cId="4140400327" sldId="2147483660"/>
            <pc:sldLayoutMk cId="865189385" sldId="2147483684"/>
          </pc:sldLayoutMkLst>
        </pc:sldLayoutChg>
      </pc:sldMasterChg>
    </pc:docChg>
  </pc:docChgLst>
  <pc:docChgLst>
    <pc:chgData name="Chaji Yang" userId="S::cyang@cmrignite.com::4e6a9ab4-4bf5-4d72-838b-d3789445bf9a" providerId="AD" clId="Web-{15EA5A3D-67B9-A962-2527-7A218D15C92E}"/>
    <pc:docChg chg="">
      <pc:chgData name="Chaji Yang" userId="S::cyang@cmrignite.com::4e6a9ab4-4bf5-4d72-838b-d3789445bf9a" providerId="AD" clId="Web-{15EA5A3D-67B9-A962-2527-7A218D15C92E}" dt="2024-05-17T22:38:42.563" v="0"/>
      <pc:docMkLst>
        <pc:docMk/>
      </pc:docMkLst>
      <pc:sldChg chg="delCm">
        <pc:chgData name="Chaji Yang" userId="S::cyang@cmrignite.com::4e6a9ab4-4bf5-4d72-838b-d3789445bf9a" providerId="AD" clId="Web-{15EA5A3D-67B9-A962-2527-7A218D15C92E}" dt="2024-05-17T22:38:42.563" v="0"/>
        <pc:sldMkLst>
          <pc:docMk/>
          <pc:sldMk cId="1082278826" sldId="256"/>
        </pc:sldMkLst>
        <pc:extLst>
          <p:ext xmlns:p="http://schemas.openxmlformats.org/presentationml/2006/main" uri="{D6D511B9-2390-475A-947B-AFAB55BFBCF1}">
            <pc226:cmChg xmlns:pc226="http://schemas.microsoft.com/office/powerpoint/2022/06/main/command" chg="del">
              <pc226:chgData name="Chaji Yang" userId="S::cyang@cmrignite.com::4e6a9ab4-4bf5-4d72-838b-d3789445bf9a" providerId="AD" clId="Web-{15EA5A3D-67B9-A962-2527-7A218D15C92E}" dt="2024-05-17T22:38:42.563" v="0"/>
              <pc2:cmMkLst xmlns:pc2="http://schemas.microsoft.com/office/powerpoint/2019/9/main/command">
                <pc:docMk/>
                <pc:sldMk cId="1082278826" sldId="256"/>
                <pc2:cmMk id="{C4A260E8-14EE-4C68-8586-FE530E305ACC}"/>
              </pc2:cmMkLst>
            </pc226:cmChg>
          </p:ext>
        </pc:extLst>
      </pc:sldChg>
    </pc:docChg>
  </pc:docChgLst>
  <pc:docChgLst>
    <pc:chgData name="Jae Chung" userId="95f87405-8f7d-4a23-8f85-7ab65ea213d7" providerId="ADAL" clId="{4DACE0FD-FEA6-BD49-9E16-D7EB5B0CCBFA}"/>
    <pc:docChg chg="undo custSel modSld modMainMaster">
      <pc:chgData name="Jae Chung" userId="95f87405-8f7d-4a23-8f85-7ab65ea213d7" providerId="ADAL" clId="{4DACE0FD-FEA6-BD49-9E16-D7EB5B0CCBFA}" dt="2025-03-21T00:40:08.453" v="26"/>
      <pc:docMkLst>
        <pc:docMk/>
      </pc:docMkLst>
      <pc:sldChg chg="addSp modSp mod">
        <pc:chgData name="Jae Chung" userId="95f87405-8f7d-4a23-8f85-7ab65ea213d7" providerId="ADAL" clId="{4DACE0FD-FEA6-BD49-9E16-D7EB5B0CCBFA}" dt="2025-03-17T20:51:31.972" v="24" actId="255"/>
        <pc:sldMkLst>
          <pc:docMk/>
          <pc:sldMk cId="1082278826" sldId="256"/>
        </pc:sldMkLst>
        <pc:spChg chg="add mod">
          <ac:chgData name="Jae Chung" userId="95f87405-8f7d-4a23-8f85-7ab65ea213d7" providerId="ADAL" clId="{4DACE0FD-FEA6-BD49-9E16-D7EB5B0CCBFA}" dt="2025-03-17T20:51:31.972" v="24" actId="255"/>
          <ac:spMkLst>
            <pc:docMk/>
            <pc:sldMk cId="1082278826" sldId="256"/>
            <ac:spMk id="3" creationId="{239E0B78-5EE9-CE5A-3081-1CE3A792BD59}"/>
          </ac:spMkLst>
        </pc:spChg>
      </pc:sldChg>
      <pc:sldMasterChg chg="modSldLayout">
        <pc:chgData name="Jae Chung" userId="95f87405-8f7d-4a23-8f85-7ab65ea213d7" providerId="ADAL" clId="{4DACE0FD-FEA6-BD49-9E16-D7EB5B0CCBFA}" dt="2025-03-21T00:40:08.453" v="26"/>
        <pc:sldMasterMkLst>
          <pc:docMk/>
          <pc:sldMasterMk cId="4140400327" sldId="2147483660"/>
        </pc:sldMasterMkLst>
        <pc:sldLayoutChg chg="addSp delSp modSp mod">
          <pc:chgData name="Jae Chung" userId="95f87405-8f7d-4a23-8f85-7ab65ea213d7" providerId="ADAL" clId="{4DACE0FD-FEA6-BD49-9E16-D7EB5B0CCBFA}" dt="2025-03-17T20:49:24.673" v="22" actId="1076"/>
          <pc:sldLayoutMkLst>
            <pc:docMk/>
            <pc:sldMasterMk cId="4140400327" sldId="2147483660"/>
            <pc:sldLayoutMk cId="865189385" sldId="2147483684"/>
          </pc:sldLayoutMkLst>
          <pc:spChg chg="add mod">
            <ac:chgData name="Jae Chung" userId="95f87405-8f7d-4a23-8f85-7ab65ea213d7" providerId="ADAL" clId="{4DACE0FD-FEA6-BD49-9E16-D7EB5B0CCBFA}" dt="2025-03-17T20:48:51.794" v="20" actId="1037"/>
            <ac:spMkLst>
              <pc:docMk/>
              <pc:sldMasterMk cId="4140400327" sldId="2147483660"/>
              <pc:sldLayoutMk cId="865189385" sldId="2147483684"/>
              <ac:spMk id="3" creationId="{A36539C1-C5AC-5363-BAEF-D344951F1C0C}"/>
            </ac:spMkLst>
          </pc:spChg>
          <pc:picChg chg="add mod">
            <ac:chgData name="Jae Chung" userId="95f87405-8f7d-4a23-8f85-7ab65ea213d7" providerId="ADAL" clId="{4DACE0FD-FEA6-BD49-9E16-D7EB5B0CCBFA}" dt="2025-03-17T20:49:24.673" v="22" actId="1076"/>
            <ac:picMkLst>
              <pc:docMk/>
              <pc:sldMasterMk cId="4140400327" sldId="2147483660"/>
              <pc:sldLayoutMk cId="865189385" sldId="2147483684"/>
              <ac:picMk id="2" creationId="{96345CB9-7469-7D0F-C066-EF98396B8BA0}"/>
            </ac:picMkLst>
          </pc:picChg>
        </pc:sldLayoutChg>
        <pc:sldLayoutChg chg="addSp delSp modSp mod">
          <pc:chgData name="Jae Chung" userId="95f87405-8f7d-4a23-8f85-7ab65ea213d7" providerId="ADAL" clId="{4DACE0FD-FEA6-BD49-9E16-D7EB5B0CCBFA}" dt="2025-03-21T00:40:08.453" v="26"/>
          <pc:sldLayoutMkLst>
            <pc:docMk/>
            <pc:sldMasterMk cId="4140400327" sldId="2147483660"/>
            <pc:sldLayoutMk cId="618309346" sldId="2147483685"/>
          </pc:sldLayoutMkLst>
          <pc:spChg chg="add mod">
            <ac:chgData name="Jae Chung" userId="95f87405-8f7d-4a23-8f85-7ab65ea213d7" providerId="ADAL" clId="{4DACE0FD-FEA6-BD49-9E16-D7EB5B0CCBFA}" dt="2025-03-21T00:40:08.453" v="26"/>
            <ac:spMkLst>
              <pc:docMk/>
              <pc:sldMasterMk cId="4140400327" sldId="2147483660"/>
              <pc:sldLayoutMk cId="618309346" sldId="2147483685"/>
              <ac:spMk id="2" creationId="{031608A8-E7B6-D94D-2C68-AEE95E42865B}"/>
            </ac:spMkLst>
          </pc:spChg>
          <pc:spChg chg="del">
            <ac:chgData name="Jae Chung" userId="95f87405-8f7d-4a23-8f85-7ab65ea213d7" providerId="ADAL" clId="{4DACE0FD-FEA6-BD49-9E16-D7EB5B0CCBFA}" dt="2025-03-21T00:40:08.248" v="25" actId="478"/>
            <ac:spMkLst>
              <pc:docMk/>
              <pc:sldMasterMk cId="4140400327" sldId="2147483660"/>
              <pc:sldLayoutMk cId="618309346" sldId="2147483685"/>
              <ac:spMk id="4" creationId="{FA48B215-177B-360F-C8D9-B1726F976F0F}"/>
            </ac:spMkLst>
          </pc:spChg>
        </pc:sldLayoutChg>
      </pc:sldMasterChg>
    </pc:docChg>
  </pc:docChgLst>
  <pc:docChgLst>
    <pc:chgData name="Chaji Yang" userId="4e6a9ab4-4bf5-4d72-838b-d3789445bf9a" providerId="ADAL" clId="{0E262040-061C-7A46-84C9-0D19725A5867}"/>
    <pc:docChg chg="undo custSel modSld">
      <pc:chgData name="Chaji Yang" userId="4e6a9ab4-4bf5-4d72-838b-d3789445bf9a" providerId="ADAL" clId="{0E262040-061C-7A46-84C9-0D19725A5867}" dt="2025-03-04T00:58:54.314" v="237" actId="1076"/>
      <pc:docMkLst>
        <pc:docMk/>
      </pc:docMkLst>
      <pc:sldChg chg="modSp mod">
        <pc:chgData name="Chaji Yang" userId="4e6a9ab4-4bf5-4d72-838b-d3789445bf9a" providerId="ADAL" clId="{0E262040-061C-7A46-84C9-0D19725A5867}" dt="2025-03-04T00:56:09.070" v="121" actId="962"/>
        <pc:sldMkLst>
          <pc:docMk/>
          <pc:sldMk cId="1082278826" sldId="256"/>
        </pc:sldMkLst>
        <pc:picChg chg="mod">
          <ac:chgData name="Chaji Yang" userId="4e6a9ab4-4bf5-4d72-838b-d3789445bf9a" providerId="ADAL" clId="{0E262040-061C-7A46-84C9-0D19725A5867}" dt="2025-03-04T00:56:09.070" v="121" actId="962"/>
          <ac:picMkLst>
            <pc:docMk/>
            <pc:sldMk cId="1082278826" sldId="256"/>
            <ac:picMk id="2" creationId="{ABEEEEE7-483D-ADC1-70D5-51685EA1165D}"/>
          </ac:picMkLst>
        </pc:picChg>
      </pc:sldChg>
      <pc:sldChg chg="addSp modSp mod">
        <pc:chgData name="Chaji Yang" userId="4e6a9ab4-4bf5-4d72-838b-d3789445bf9a" providerId="ADAL" clId="{0E262040-061C-7A46-84C9-0D19725A5867}" dt="2025-03-04T00:58:54.314" v="237" actId="1076"/>
        <pc:sldMkLst>
          <pc:docMk/>
          <pc:sldMk cId="1501103996" sldId="257"/>
        </pc:sldMkLst>
        <pc:spChg chg="add mod">
          <ac:chgData name="Chaji Yang" userId="4e6a9ab4-4bf5-4d72-838b-d3789445bf9a" providerId="ADAL" clId="{0E262040-061C-7A46-84C9-0D19725A5867}" dt="2025-03-04T00:58:54.314" v="237" actId="1076"/>
          <ac:spMkLst>
            <pc:docMk/>
            <pc:sldMk cId="1501103996" sldId="257"/>
            <ac:spMk id="2" creationId="{586FC1CE-36D3-187A-A302-7F85516EAB11}"/>
          </ac:spMkLst>
        </pc:spChg>
        <pc:picChg chg="mod">
          <ac:chgData name="Chaji Yang" userId="4e6a9ab4-4bf5-4d72-838b-d3789445bf9a" providerId="ADAL" clId="{0E262040-061C-7A46-84C9-0D19725A5867}" dt="2025-03-04T00:56:45.040" v="125" actId="962"/>
          <ac:picMkLst>
            <pc:docMk/>
            <pc:sldMk cId="1501103996" sldId="257"/>
            <ac:picMk id="18" creationId="{A0BD7A01-B48D-216D-9421-35EC989969C2}"/>
          </ac:picMkLst>
        </pc:picChg>
        <pc:picChg chg="mod">
          <ac:chgData name="Chaji Yang" userId="4e6a9ab4-4bf5-4d72-838b-d3789445bf9a" providerId="ADAL" clId="{0E262040-061C-7A46-84C9-0D19725A5867}" dt="2025-03-04T00:56:52.056" v="169" actId="962"/>
          <ac:picMkLst>
            <pc:docMk/>
            <pc:sldMk cId="1501103996" sldId="257"/>
            <ac:picMk id="19" creationId="{41F3500A-A86D-3887-77CD-EB52707B7D31}"/>
          </ac:picMkLst>
        </pc:picChg>
        <pc:picChg chg="mod">
          <ac:chgData name="Chaji Yang" userId="4e6a9ab4-4bf5-4d72-838b-d3789445bf9a" providerId="ADAL" clId="{0E262040-061C-7A46-84C9-0D19725A5867}" dt="2025-03-04T00:57:10.870" v="171" actId="962"/>
          <ac:picMkLst>
            <pc:docMk/>
            <pc:sldMk cId="1501103996" sldId="257"/>
            <ac:picMk id="20" creationId="{C0B5B5B8-9773-CD2E-4F24-5025B33E23FE}"/>
          </ac:picMkLst>
        </pc:picChg>
      </pc:sldChg>
    </pc:docChg>
  </pc:docChgLst>
  <pc:docChgLst>
    <pc:chgData name="Jae Chung" userId="95f87405-8f7d-4a23-8f85-7ab65ea213d7" providerId="ADAL" clId="{92E47387-5FF6-4B4D-9C66-3B4C6E88136F}"/>
    <pc:docChg chg="undo custSel modSld modMainMaster">
      <pc:chgData name="Jae Chung" userId="95f87405-8f7d-4a23-8f85-7ab65ea213d7" providerId="ADAL" clId="{92E47387-5FF6-4B4D-9C66-3B4C6E88136F}" dt="2025-03-17T20:44:26.671" v="89" actId="478"/>
      <pc:docMkLst>
        <pc:docMk/>
      </pc:docMkLst>
      <pc:sldChg chg="modSp mod">
        <pc:chgData name="Jae Chung" userId="95f87405-8f7d-4a23-8f85-7ab65ea213d7" providerId="ADAL" clId="{92E47387-5FF6-4B4D-9C66-3B4C6E88136F}" dt="2025-03-04T00:31:35.755" v="8" actId="14100"/>
        <pc:sldMkLst>
          <pc:docMk/>
          <pc:sldMk cId="1082278826" sldId="256"/>
        </pc:sldMkLst>
        <pc:picChg chg="mod">
          <ac:chgData name="Jae Chung" userId="95f87405-8f7d-4a23-8f85-7ab65ea213d7" providerId="ADAL" clId="{92E47387-5FF6-4B4D-9C66-3B4C6E88136F}" dt="2025-03-04T00:31:35.755" v="8" actId="14100"/>
          <ac:picMkLst>
            <pc:docMk/>
            <pc:sldMk cId="1082278826" sldId="256"/>
            <ac:picMk id="2" creationId="{ABEEEEE7-483D-ADC1-70D5-51685EA1165D}"/>
          </ac:picMkLst>
        </pc:picChg>
      </pc:sldChg>
      <pc:sldChg chg="addSp delSp modSp mod">
        <pc:chgData name="Jae Chung" userId="95f87405-8f7d-4a23-8f85-7ab65ea213d7" providerId="ADAL" clId="{92E47387-5FF6-4B4D-9C66-3B4C6E88136F}" dt="2025-03-17T20:35:24.946" v="79" actId="1038"/>
        <pc:sldMkLst>
          <pc:docMk/>
          <pc:sldMk cId="1501103996" sldId="257"/>
        </pc:sldMkLst>
        <pc:spChg chg="mod">
          <ac:chgData name="Jae Chung" userId="95f87405-8f7d-4a23-8f85-7ab65ea213d7" providerId="ADAL" clId="{92E47387-5FF6-4B4D-9C66-3B4C6E88136F}" dt="2025-03-04T00:31:19.410" v="6" actId="14100"/>
          <ac:spMkLst>
            <pc:docMk/>
            <pc:sldMk cId="1501103996" sldId="257"/>
            <ac:spMk id="5" creationId="{39AD4106-B77C-5C31-1BE3-AC8391170896}"/>
          </ac:spMkLst>
        </pc:spChg>
        <pc:spChg chg="mod">
          <ac:chgData name="Jae Chung" userId="95f87405-8f7d-4a23-8f85-7ab65ea213d7" providerId="ADAL" clId="{92E47387-5FF6-4B4D-9C66-3B4C6E88136F}" dt="2025-03-17T20:35:24.946" v="79" actId="1038"/>
          <ac:spMkLst>
            <pc:docMk/>
            <pc:sldMk cId="1501103996" sldId="257"/>
            <ac:spMk id="26" creationId="{412B3D82-551E-5DC5-C95F-109A57AD7EAF}"/>
          </ac:spMkLst>
        </pc:spChg>
        <pc:picChg chg="mod">
          <ac:chgData name="Jae Chung" userId="95f87405-8f7d-4a23-8f85-7ab65ea213d7" providerId="ADAL" clId="{92E47387-5FF6-4B4D-9C66-3B4C6E88136F}" dt="2025-03-04T00:32:20.195" v="26" actId="1037"/>
          <ac:picMkLst>
            <pc:docMk/>
            <pc:sldMk cId="1501103996" sldId="257"/>
            <ac:picMk id="18" creationId="{A0BD7A01-B48D-216D-9421-35EC989969C2}"/>
          </ac:picMkLst>
        </pc:picChg>
        <pc:picChg chg="mod">
          <ac:chgData name="Jae Chung" userId="95f87405-8f7d-4a23-8f85-7ab65ea213d7" providerId="ADAL" clId="{92E47387-5FF6-4B4D-9C66-3B4C6E88136F}" dt="2025-03-04T00:32:18.142" v="24" actId="1035"/>
          <ac:picMkLst>
            <pc:docMk/>
            <pc:sldMk cId="1501103996" sldId="257"/>
            <ac:picMk id="19" creationId="{41F3500A-A86D-3887-77CD-EB52707B7D31}"/>
          </ac:picMkLst>
        </pc:picChg>
        <pc:picChg chg="mod">
          <ac:chgData name="Jae Chung" userId="95f87405-8f7d-4a23-8f85-7ab65ea213d7" providerId="ADAL" clId="{92E47387-5FF6-4B4D-9C66-3B4C6E88136F}" dt="2025-03-04T00:32:28.387" v="28" actId="1037"/>
          <ac:picMkLst>
            <pc:docMk/>
            <pc:sldMk cId="1501103996" sldId="257"/>
            <ac:picMk id="20" creationId="{C0B5B5B8-9773-CD2E-4F24-5025B33E23FE}"/>
          </ac:picMkLst>
        </pc:picChg>
      </pc:sldChg>
      <pc:sldMasterChg chg="modSldLayout">
        <pc:chgData name="Jae Chung" userId="95f87405-8f7d-4a23-8f85-7ab65ea213d7" providerId="ADAL" clId="{92E47387-5FF6-4B4D-9C66-3B4C6E88136F}" dt="2025-03-17T20:44:26.671" v="89" actId="478"/>
        <pc:sldMasterMkLst>
          <pc:docMk/>
          <pc:sldMasterMk cId="4140400327" sldId="2147483660"/>
        </pc:sldMasterMkLst>
        <pc:sldLayoutChg chg="addSp delSp modSp mod">
          <pc:chgData name="Jae Chung" userId="95f87405-8f7d-4a23-8f85-7ab65ea213d7" providerId="ADAL" clId="{92E47387-5FF6-4B4D-9C66-3B4C6E88136F}" dt="2025-03-17T20:44:26.671" v="89" actId="478"/>
          <pc:sldLayoutMkLst>
            <pc:docMk/>
            <pc:sldMasterMk cId="4140400327" sldId="2147483660"/>
            <pc:sldLayoutMk cId="865189385" sldId="2147483684"/>
          </pc:sldLayoutMkLst>
        </pc:sldLayoutChg>
        <pc:sldLayoutChg chg="modSp mod">
          <pc:chgData name="Jae Chung" userId="95f87405-8f7d-4a23-8f85-7ab65ea213d7" providerId="ADAL" clId="{92E47387-5FF6-4B4D-9C66-3B4C6E88136F}" dt="2025-03-17T20:35:18.185" v="76" actId="1036"/>
          <pc:sldLayoutMkLst>
            <pc:docMk/>
            <pc:sldMasterMk cId="4140400327" sldId="2147483660"/>
            <pc:sldLayoutMk cId="618309346" sldId="2147483685"/>
          </pc:sldLayoutMkLst>
        </pc:sldLayoutChg>
      </pc:sldMasterChg>
    </pc:docChg>
  </pc:docChgLst>
  <pc:docChgLst>
    <pc:chgData name="Evan Burnett" userId="S::eburnett@cmrignite.com::e7ddc957-da61-42ca-9888-6105684849d3" providerId="AD" clId="Web-{6CE41122-7EA7-4BA0-EEE6-07278916971D}"/>
    <pc:docChg chg="modSld">
      <pc:chgData name="Evan Burnett" userId="S::eburnett@cmrignite.com::e7ddc957-da61-42ca-9888-6105684849d3" providerId="AD" clId="Web-{6CE41122-7EA7-4BA0-EEE6-07278916971D}" dt="2024-06-04T20:45:30.936" v="60"/>
      <pc:docMkLst>
        <pc:docMk/>
      </pc:docMkLst>
      <pc:sldChg chg="delSp modSp">
        <pc:chgData name="Evan Burnett" userId="S::eburnett@cmrignite.com::e7ddc957-da61-42ca-9888-6105684849d3" providerId="AD" clId="Web-{6CE41122-7EA7-4BA0-EEE6-07278916971D}" dt="2024-06-04T20:43:37.092" v="28"/>
        <pc:sldMkLst>
          <pc:docMk/>
          <pc:sldMk cId="1082278826" sldId="256"/>
        </pc:sldMkLst>
      </pc:sldChg>
      <pc:sldChg chg="addSp delSp modSp">
        <pc:chgData name="Evan Burnett" userId="S::eburnett@cmrignite.com::e7ddc957-da61-42ca-9888-6105684849d3" providerId="AD" clId="Web-{6CE41122-7EA7-4BA0-EEE6-07278916971D}" dt="2024-06-04T20:45:30.936" v="60"/>
        <pc:sldMkLst>
          <pc:docMk/>
          <pc:sldMk cId="1501103996" sldId="257"/>
        </pc:sldMkLst>
      </pc:sldChg>
    </pc:docChg>
  </pc:docChgLst>
  <pc:docChgLst>
    <pc:chgData name="Woojung Hwang" userId="2f48344a-4cb6-44e2-85e0-9b0e9e1067a5" providerId="ADAL" clId="{473F633F-B6A8-4A4E-B89B-FC68A6665685}"/>
    <pc:docChg chg="undo custSel modSld modMainMaster">
      <pc:chgData name="Woojung Hwang" userId="2f48344a-4cb6-44e2-85e0-9b0e9e1067a5" providerId="ADAL" clId="{473F633F-B6A8-4A4E-B89B-FC68A6665685}" dt="2024-05-29T14:09:56.500" v="132" actId="1035"/>
      <pc:docMkLst>
        <pc:docMk/>
      </pc:docMkLst>
      <pc:sldChg chg="addSp modSp">
        <pc:chgData name="Woojung Hwang" userId="2f48344a-4cb6-44e2-85e0-9b0e9e1067a5" providerId="ADAL" clId="{473F633F-B6A8-4A4E-B89B-FC68A6665685}" dt="2024-05-24T19:45:29.541" v="81" actId="767"/>
        <pc:sldMkLst>
          <pc:docMk/>
          <pc:sldMk cId="1082278826" sldId="256"/>
        </pc:sldMkLst>
      </pc:sldChg>
      <pc:sldChg chg="addSp delSp modSp mod">
        <pc:chgData name="Woojung Hwang" userId="2f48344a-4cb6-44e2-85e0-9b0e9e1067a5" providerId="ADAL" clId="{473F633F-B6A8-4A4E-B89B-FC68A6665685}" dt="2024-05-29T14:09:56.500" v="132" actId="1035"/>
        <pc:sldMkLst>
          <pc:docMk/>
          <pc:sldMk cId="1501103996" sldId="257"/>
        </pc:sldMkLst>
      </pc:sldChg>
      <pc:sldMasterChg chg="modSldLayout">
        <pc:chgData name="Woojung Hwang" userId="2f48344a-4cb6-44e2-85e0-9b0e9e1067a5" providerId="ADAL" clId="{473F633F-B6A8-4A4E-B89B-FC68A6665685}" dt="2024-05-29T14:09:02.938" v="115" actId="14100"/>
        <pc:sldMasterMkLst>
          <pc:docMk/>
          <pc:sldMasterMk cId="4140400327" sldId="2147483660"/>
        </pc:sldMasterMkLst>
        <pc:sldLayoutChg chg="addSp delSp modSp mod">
          <pc:chgData name="Woojung Hwang" userId="2f48344a-4cb6-44e2-85e0-9b0e9e1067a5" providerId="ADAL" clId="{473F633F-B6A8-4A4E-B89B-FC68A6665685}" dt="2024-05-24T18:37:09.402" v="73" actId="962"/>
          <pc:sldLayoutMkLst>
            <pc:docMk/>
            <pc:sldMasterMk cId="4140400327" sldId="2147483660"/>
            <pc:sldLayoutMk cId="865189385" sldId="2147483684"/>
          </pc:sldLayoutMkLst>
        </pc:sldLayoutChg>
        <pc:sldLayoutChg chg="addSp delSp modSp mod">
          <pc:chgData name="Woojung Hwang" userId="2f48344a-4cb6-44e2-85e0-9b0e9e1067a5" providerId="ADAL" clId="{473F633F-B6A8-4A4E-B89B-FC68A6665685}" dt="2024-05-29T14:09:02.938" v="115" actId="14100"/>
          <pc:sldLayoutMkLst>
            <pc:docMk/>
            <pc:sldMasterMk cId="4140400327" sldId="2147483660"/>
            <pc:sldLayoutMk cId="618309346" sldId="2147483685"/>
          </pc:sldLayoutMkLst>
        </pc:sldLayoutChg>
      </pc:sldMasterChg>
    </pc:docChg>
  </pc:docChgLst>
  <pc:docChgLst>
    <pc:chgData name="Chaji Yang" userId="4e6a9ab4-4bf5-4d72-838b-d3789445bf9a" providerId="ADAL" clId="{2BF9EB8D-C8C5-6B4E-B0D7-EB341B033707}"/>
    <pc:docChg chg="undo custSel modSld modMainMaster">
      <pc:chgData name="Chaji Yang" userId="4e6a9ab4-4bf5-4d72-838b-d3789445bf9a" providerId="ADAL" clId="{2BF9EB8D-C8C5-6B4E-B0D7-EB341B033707}" dt="2024-05-29T16:29:37.246" v="135"/>
      <pc:docMkLst>
        <pc:docMk/>
      </pc:docMkLst>
      <pc:sldChg chg="addSp delSp modSp mod">
        <pc:chgData name="Chaji Yang" userId="4e6a9ab4-4bf5-4d72-838b-d3789445bf9a" providerId="ADAL" clId="{2BF9EB8D-C8C5-6B4E-B0D7-EB341B033707}" dt="2024-05-17T23:09:31.361" v="61" actId="1035"/>
        <pc:sldMkLst>
          <pc:docMk/>
          <pc:sldMk cId="1082278826" sldId="256"/>
        </pc:sldMkLst>
      </pc:sldChg>
      <pc:sldChg chg="addSp delSp modSp mod">
        <pc:chgData name="Chaji Yang" userId="4e6a9ab4-4bf5-4d72-838b-d3789445bf9a" providerId="ADAL" clId="{2BF9EB8D-C8C5-6B4E-B0D7-EB341B033707}" dt="2024-05-29T16:29:32.024" v="133" actId="478"/>
        <pc:sldMkLst>
          <pc:docMk/>
          <pc:sldMk cId="1501103996" sldId="257"/>
        </pc:sldMkLst>
      </pc:sldChg>
      <pc:sldMasterChg chg="delSldLayout modSldLayout">
        <pc:chgData name="Chaji Yang" userId="4e6a9ab4-4bf5-4d72-838b-d3789445bf9a" providerId="ADAL" clId="{2BF9EB8D-C8C5-6B4E-B0D7-EB341B033707}" dt="2024-05-29T16:29:37.246" v="135"/>
        <pc:sldMasterMkLst>
          <pc:docMk/>
          <pc:sldMasterMk cId="4140400327" sldId="2147483660"/>
        </pc:sldMasterMkLst>
        <pc:sldLayoutChg chg="del">
          <pc:chgData name="Chaji Yang" userId="4e6a9ab4-4bf5-4d72-838b-d3789445bf9a" providerId="ADAL" clId="{2BF9EB8D-C8C5-6B4E-B0D7-EB341B033707}" dt="2024-05-17T23:00:10.562" v="14" actId="2696"/>
          <pc:sldLayoutMkLst>
            <pc:docMk/>
            <pc:sldMasterMk cId="4140400327" sldId="2147483660"/>
            <pc:sldLayoutMk cId="2776218478" sldId="2147483663"/>
          </pc:sldLayoutMkLst>
        </pc:sldLayoutChg>
        <pc:sldLayoutChg chg="del">
          <pc:chgData name="Chaji Yang" userId="4e6a9ab4-4bf5-4d72-838b-d3789445bf9a" providerId="ADAL" clId="{2BF9EB8D-C8C5-6B4E-B0D7-EB341B033707}" dt="2024-05-17T23:00:07.630" v="11" actId="2696"/>
          <pc:sldLayoutMkLst>
            <pc:docMk/>
            <pc:sldMasterMk cId="4140400327" sldId="2147483660"/>
            <pc:sldLayoutMk cId="2234091069" sldId="2147483675"/>
          </pc:sldLayoutMkLst>
        </pc:sldLayoutChg>
        <pc:sldLayoutChg chg="del">
          <pc:chgData name="Chaji Yang" userId="4e6a9ab4-4bf5-4d72-838b-d3789445bf9a" providerId="ADAL" clId="{2BF9EB8D-C8C5-6B4E-B0D7-EB341B033707}" dt="2024-05-17T23:00:12.522" v="15" actId="2696"/>
          <pc:sldLayoutMkLst>
            <pc:docMk/>
            <pc:sldMasterMk cId="4140400327" sldId="2147483660"/>
            <pc:sldLayoutMk cId="3822337829" sldId="2147483682"/>
          </pc:sldLayoutMkLst>
        </pc:sldLayoutChg>
        <pc:sldLayoutChg chg="del">
          <pc:chgData name="Chaji Yang" userId="4e6a9ab4-4bf5-4d72-838b-d3789445bf9a" providerId="ADAL" clId="{2BF9EB8D-C8C5-6B4E-B0D7-EB341B033707}" dt="2024-05-17T23:00:08.749" v="12" actId="2696"/>
          <pc:sldLayoutMkLst>
            <pc:docMk/>
            <pc:sldMasterMk cId="4140400327" sldId="2147483660"/>
            <pc:sldLayoutMk cId="403240860" sldId="2147483683"/>
          </pc:sldLayoutMkLst>
        </pc:sldLayoutChg>
        <pc:sldLayoutChg chg="addSp delSp modSp mod">
          <pc:chgData name="Chaji Yang" userId="4e6a9ab4-4bf5-4d72-838b-d3789445bf9a" providerId="ADAL" clId="{2BF9EB8D-C8C5-6B4E-B0D7-EB341B033707}" dt="2024-05-17T23:21:26.505" v="120" actId="962"/>
          <pc:sldLayoutMkLst>
            <pc:docMk/>
            <pc:sldMasterMk cId="4140400327" sldId="2147483660"/>
            <pc:sldLayoutMk cId="865189385" sldId="2147483684"/>
          </pc:sldLayoutMkLst>
        </pc:sldLayoutChg>
        <pc:sldLayoutChg chg="addSp delSp modSp mod">
          <pc:chgData name="Chaji Yang" userId="4e6a9ab4-4bf5-4d72-838b-d3789445bf9a" providerId="ADAL" clId="{2BF9EB8D-C8C5-6B4E-B0D7-EB341B033707}" dt="2024-05-29T16:29:37.246" v="135"/>
          <pc:sldLayoutMkLst>
            <pc:docMk/>
            <pc:sldMasterMk cId="4140400327" sldId="2147483660"/>
            <pc:sldLayoutMk cId="618309346" sldId="2147483685"/>
          </pc:sldLayoutMkLst>
        </pc:sldLayoutChg>
        <pc:sldLayoutChg chg="del">
          <pc:chgData name="Chaji Yang" userId="4e6a9ab4-4bf5-4d72-838b-d3789445bf9a" providerId="ADAL" clId="{2BF9EB8D-C8C5-6B4E-B0D7-EB341B033707}" dt="2024-05-17T23:00:10.559" v="13" actId="2696"/>
          <pc:sldLayoutMkLst>
            <pc:docMk/>
            <pc:sldMasterMk cId="4140400327" sldId="2147483660"/>
            <pc:sldLayoutMk cId="3244585856" sldId="2147483687"/>
          </pc:sldLayoutMkLst>
        </pc:sldLayoutChg>
        <pc:sldLayoutChg chg="del">
          <pc:chgData name="Chaji Yang" userId="4e6a9ab4-4bf5-4d72-838b-d3789445bf9a" providerId="ADAL" clId="{2BF9EB8D-C8C5-6B4E-B0D7-EB341B033707}" dt="2024-05-17T23:00:18.900" v="16" actId="2696"/>
          <pc:sldLayoutMkLst>
            <pc:docMk/>
            <pc:sldMasterMk cId="4140400327" sldId="2147483660"/>
            <pc:sldLayoutMk cId="2997947936"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2405E-9635-F560-56AA-769DA5A238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708164-4E6A-9626-A380-6F43C44413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475AE-C589-8246-8169-5A14D2336D3F}" type="datetimeFigureOut">
              <a:rPr lang="en-US" smtClean="0"/>
              <a:t>22-Apr-25</a:t>
            </a:fld>
            <a:endParaRPr lang="en-US"/>
          </a:p>
        </p:txBody>
      </p:sp>
      <p:sp>
        <p:nvSpPr>
          <p:cNvPr id="4" name="Footer Placeholder 3">
            <a:extLst>
              <a:ext uri="{FF2B5EF4-FFF2-40B4-BE49-F238E27FC236}">
                <a16:creationId xmlns:a16="http://schemas.microsoft.com/office/drawing/2014/main" id="{B34DDBBC-9B4B-064C-3B5A-7826DA59E8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7CC2C2-B951-7376-DEE8-4ABF90C6D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27EAD4-A4BF-CD45-9CD2-0BDC938F21E0}" type="slidenum">
              <a:rPr lang="en-US" smtClean="0"/>
              <a:t>‹Nº›</a:t>
            </a:fld>
            <a:endParaRPr lang="en-US"/>
          </a:p>
        </p:txBody>
      </p:sp>
    </p:spTree>
    <p:extLst>
      <p:ext uri="{BB962C8B-B14F-4D97-AF65-F5344CB8AC3E}">
        <p14:creationId xmlns:p14="http://schemas.microsoft.com/office/powerpoint/2010/main" val="2942939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00D0-72D8-A74B-A730-A4432B86EAEF}" type="datetimeFigureOut">
              <a:rPr lang="en-US" smtClean="0"/>
              <a:t>22-Apr-25</a:t>
            </a:fld>
            <a:endParaRPr lang="en-US"/>
          </a:p>
        </p:txBody>
      </p:sp>
      <p:sp>
        <p:nvSpPr>
          <p:cNvPr id="4" name="Slide Image Placeholder 3"/>
          <p:cNvSpPr>
            <a:spLocks noGrp="1" noRot="1" noChangeAspect="1"/>
          </p:cNvSpPr>
          <p:nvPr>
            <p:ph type="sldImg" idx="2"/>
          </p:nvPr>
        </p:nvSpPr>
        <p:spPr>
          <a:xfrm>
            <a:off x="2768600" y="1143000"/>
            <a:ext cx="1320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768-22C8-474B-B090-94F204D0CE9B}" type="slidenum">
              <a:rPr lang="en-US" smtClean="0"/>
              <a:t>‹Nº›</a:t>
            </a:fld>
            <a:endParaRPr lang="en-US"/>
          </a:p>
        </p:txBody>
      </p:sp>
    </p:spTree>
    <p:extLst>
      <p:ext uri="{BB962C8B-B14F-4D97-AF65-F5344CB8AC3E}">
        <p14:creationId xmlns:p14="http://schemas.microsoft.com/office/powerpoint/2010/main" val="1839909512"/>
      </p:ext>
    </p:extLst>
  </p:cSld>
  <p:clrMap bg1="lt1" tx1="dk1" bg2="lt2" tx2="dk2" accent1="accent1" accent2="accent2" accent3="accent3" accent4="accent4" accent5="accent5" accent6="accent6" hlink="hlink" folHlink="folHlink"/>
  <p:notesStyle>
    <a:lvl1pPr marL="0" algn="l" defTabSz="586035" rtl="0" eaLnBrk="1" latinLnBrk="0" hangingPunct="1">
      <a:defRPr sz="769" kern="1200">
        <a:solidFill>
          <a:schemeClr val="tx1"/>
        </a:solidFill>
        <a:latin typeface="+mn-lt"/>
        <a:ea typeface="+mn-ea"/>
        <a:cs typeface="+mn-cs"/>
      </a:defRPr>
    </a:lvl1pPr>
    <a:lvl2pPr marL="293018" algn="l" defTabSz="586035" rtl="0" eaLnBrk="1" latinLnBrk="0" hangingPunct="1">
      <a:defRPr sz="769" kern="1200">
        <a:solidFill>
          <a:schemeClr val="tx1"/>
        </a:solidFill>
        <a:latin typeface="+mn-lt"/>
        <a:ea typeface="+mn-ea"/>
        <a:cs typeface="+mn-cs"/>
      </a:defRPr>
    </a:lvl2pPr>
    <a:lvl3pPr marL="586035" algn="l" defTabSz="586035" rtl="0" eaLnBrk="1" latinLnBrk="0" hangingPunct="1">
      <a:defRPr sz="769" kern="1200">
        <a:solidFill>
          <a:schemeClr val="tx1"/>
        </a:solidFill>
        <a:latin typeface="+mn-lt"/>
        <a:ea typeface="+mn-ea"/>
        <a:cs typeface="+mn-cs"/>
      </a:defRPr>
    </a:lvl3pPr>
    <a:lvl4pPr marL="879053" algn="l" defTabSz="586035" rtl="0" eaLnBrk="1" latinLnBrk="0" hangingPunct="1">
      <a:defRPr sz="769" kern="1200">
        <a:solidFill>
          <a:schemeClr val="tx1"/>
        </a:solidFill>
        <a:latin typeface="+mn-lt"/>
        <a:ea typeface="+mn-ea"/>
        <a:cs typeface="+mn-cs"/>
      </a:defRPr>
    </a:lvl4pPr>
    <a:lvl5pPr marL="1172072" algn="l" defTabSz="586035" rtl="0" eaLnBrk="1" latinLnBrk="0" hangingPunct="1">
      <a:defRPr sz="769" kern="1200">
        <a:solidFill>
          <a:schemeClr val="tx1"/>
        </a:solidFill>
        <a:latin typeface="+mn-lt"/>
        <a:ea typeface="+mn-ea"/>
        <a:cs typeface="+mn-cs"/>
      </a:defRPr>
    </a:lvl5pPr>
    <a:lvl6pPr marL="1465090" algn="l" defTabSz="586035" rtl="0" eaLnBrk="1" latinLnBrk="0" hangingPunct="1">
      <a:defRPr sz="769" kern="1200">
        <a:solidFill>
          <a:schemeClr val="tx1"/>
        </a:solidFill>
        <a:latin typeface="+mn-lt"/>
        <a:ea typeface="+mn-ea"/>
        <a:cs typeface="+mn-cs"/>
      </a:defRPr>
    </a:lvl6pPr>
    <a:lvl7pPr marL="1758107" algn="l" defTabSz="586035" rtl="0" eaLnBrk="1" latinLnBrk="0" hangingPunct="1">
      <a:defRPr sz="769" kern="1200">
        <a:solidFill>
          <a:schemeClr val="tx1"/>
        </a:solidFill>
        <a:latin typeface="+mn-lt"/>
        <a:ea typeface="+mn-ea"/>
        <a:cs typeface="+mn-cs"/>
      </a:defRPr>
    </a:lvl7pPr>
    <a:lvl8pPr marL="2051125" algn="l" defTabSz="586035" rtl="0" eaLnBrk="1" latinLnBrk="0" hangingPunct="1">
      <a:defRPr sz="769" kern="1200">
        <a:solidFill>
          <a:schemeClr val="tx1"/>
        </a:solidFill>
        <a:latin typeface="+mn-lt"/>
        <a:ea typeface="+mn-ea"/>
        <a:cs typeface="+mn-cs"/>
      </a:defRPr>
    </a:lvl8pPr>
    <a:lvl9pPr marL="2344143" algn="l" defTabSz="586035" rtl="0" eaLnBrk="1" latinLnBrk="0" hangingPunct="1">
      <a:defRPr sz="7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
          </a:p>
        </p:txBody>
      </p:sp>
      <p:sp>
        <p:nvSpPr>
          <p:cNvPr id="4" name="Slide Number Placeholder 3"/>
          <p:cNvSpPr>
            <a:spLocks noGrp="1"/>
          </p:cNvSpPr>
          <p:nvPr>
            <p:ph type="sldNum" sz="quarter" idx="5"/>
          </p:nvPr>
        </p:nvSpPr>
        <p:spPr/>
        <p:txBody>
          <a:bodyPr/>
          <a:lstStyle/>
          <a:p>
            <a:pPr algn="l" rtl="0"/>
            <a:fld id="{A9F20768-22C8-474B-B090-94F204D0CE9B}" type="slidenum">
              <a:rPr/>
              <a:t>2</a:t>
            </a:fld>
            <a:endParaRPr lang="vi"/>
          </a:p>
        </p:txBody>
      </p:sp>
    </p:spTree>
    <p:extLst>
      <p:ext uri="{BB962C8B-B14F-4D97-AF65-F5344CB8AC3E}">
        <p14:creationId xmlns:p14="http://schemas.microsoft.com/office/powerpoint/2010/main" val="2953337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ntent w/Tagline_Section 0">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45CB9-7469-7D0F-C066-EF98396B8BA0}"/>
              </a:ext>
            </a:extLst>
          </p:cNvPr>
          <p:cNvPicPr>
            <a:picLocks noChangeAspect="1"/>
          </p:cNvPicPr>
          <p:nvPr userDrawn="1"/>
        </p:nvPicPr>
        <p:blipFill>
          <a:blip r:embed="rId2"/>
          <a:stretch>
            <a:fillRect/>
          </a:stretch>
        </p:blipFill>
        <p:spPr>
          <a:xfrm>
            <a:off x="-1746372" y="-1628796"/>
            <a:ext cx="6921744" cy="5910348"/>
          </a:xfrm>
          <a:prstGeom prst="rect">
            <a:avLst/>
          </a:prstGeom>
        </p:spPr>
      </p:pic>
      <p:sp>
        <p:nvSpPr>
          <p:cNvPr id="3" name="Picture Placeholder 8">
            <a:extLst>
              <a:ext uri="{FF2B5EF4-FFF2-40B4-BE49-F238E27FC236}">
                <a16:creationId xmlns:a16="http://schemas.microsoft.com/office/drawing/2014/main" id="{A36539C1-C5AC-5363-BAEF-D344951F1C0C}"/>
              </a:ext>
            </a:extLst>
          </p:cNvPr>
          <p:cNvSpPr>
            <a:spLocks noGrp="1" noChangeAspect="1"/>
          </p:cNvSpPr>
          <p:nvPr>
            <p:ph type="pic" sz="quarter" idx="26"/>
          </p:nvPr>
        </p:nvSpPr>
        <p:spPr>
          <a:xfrm>
            <a:off x="412167" y="531540"/>
            <a:ext cx="2604572" cy="2604572"/>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en-US" dirty="0"/>
          </a:p>
        </p:txBody>
      </p:sp>
    </p:spTree>
    <p:extLst>
      <p:ext uri="{BB962C8B-B14F-4D97-AF65-F5344CB8AC3E}">
        <p14:creationId xmlns:p14="http://schemas.microsoft.com/office/powerpoint/2010/main" val="8651893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_No Menu w/Tagline">
    <p:spTree>
      <p:nvGrpSpPr>
        <p:cNvPr id="1" name=""/>
        <p:cNvGrpSpPr/>
        <p:nvPr/>
      </p:nvGrpSpPr>
      <p:grpSpPr>
        <a:xfrm>
          <a:off x="0" y="0"/>
          <a:ext cx="0" cy="0"/>
          <a:chOff x="0" y="0"/>
          <a:chExt cx="0" cy="0"/>
        </a:xfrm>
      </p:grpSpPr>
      <p:pic>
        <p:nvPicPr>
          <p:cNvPr id="3" name="Picture 2" descr="A brown rectangle">
            <a:extLst>
              <a:ext uri="{FF2B5EF4-FFF2-40B4-BE49-F238E27FC236}">
                <a16:creationId xmlns:a16="http://schemas.microsoft.com/office/drawing/2014/main" id="{6EC0578A-06E9-B797-8AD7-E5E220CAF62A}"/>
              </a:ext>
            </a:extLst>
          </p:cNvPr>
          <p:cNvPicPr>
            <a:picLocks noChangeAspect="1"/>
          </p:cNvPicPr>
          <p:nvPr userDrawn="1"/>
        </p:nvPicPr>
        <p:blipFill>
          <a:blip r:embed="rId2"/>
          <a:stretch>
            <a:fillRect/>
          </a:stretch>
        </p:blipFill>
        <p:spPr>
          <a:xfrm>
            <a:off x="0" y="5357091"/>
            <a:ext cx="3429000" cy="2654300"/>
          </a:xfrm>
          <a:prstGeom prst="rect">
            <a:avLst/>
          </a:prstGeom>
        </p:spPr>
      </p:pic>
    </p:spTree>
    <p:extLst>
      <p:ext uri="{BB962C8B-B14F-4D97-AF65-F5344CB8AC3E}">
        <p14:creationId xmlns:p14="http://schemas.microsoft.com/office/powerpoint/2010/main" val="618309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745" y="425982"/>
            <a:ext cx="2957513" cy="15464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5745" y="2129896"/>
            <a:ext cx="2957513" cy="507656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400327"/>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ftr="0" dt="0"/>
  <p:txStyles>
    <p:titleStyle>
      <a:lvl1pPr algn="l" defTabSz="320067" rtl="0" eaLnBrk="1" latinLnBrk="0" hangingPunct="1">
        <a:lnSpc>
          <a:spcPct val="90000"/>
        </a:lnSpc>
        <a:spcBef>
          <a:spcPct val="0"/>
        </a:spcBef>
        <a:buNone/>
        <a:defRPr sz="16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p:bodyStyle>
    <p:otherStyle>
      <a:defPPr>
        <a:defRPr lang="en-US"/>
      </a:defPPr>
      <a:lvl1pPr marL="0" algn="l" defTabSz="320067" rtl="0" eaLnBrk="1" latinLnBrk="0" hangingPunct="1">
        <a:defRPr sz="630" kern="1200">
          <a:solidFill>
            <a:schemeClr val="tx1"/>
          </a:solidFill>
          <a:latin typeface="+mn-lt"/>
          <a:ea typeface="+mn-ea"/>
          <a:cs typeface="+mn-cs"/>
        </a:defRPr>
      </a:lvl1pPr>
      <a:lvl2pPr marL="160034" algn="l" defTabSz="320067" rtl="0" eaLnBrk="1" latinLnBrk="0" hangingPunct="1">
        <a:defRPr sz="630" kern="1200">
          <a:solidFill>
            <a:schemeClr val="tx1"/>
          </a:solidFill>
          <a:latin typeface="+mn-lt"/>
          <a:ea typeface="+mn-ea"/>
          <a:cs typeface="+mn-cs"/>
        </a:defRPr>
      </a:lvl2pPr>
      <a:lvl3pPr marL="320067" algn="l" defTabSz="320067" rtl="0" eaLnBrk="1" latinLnBrk="0" hangingPunct="1">
        <a:defRPr sz="630" kern="1200">
          <a:solidFill>
            <a:schemeClr val="tx1"/>
          </a:solidFill>
          <a:latin typeface="+mn-lt"/>
          <a:ea typeface="+mn-ea"/>
          <a:cs typeface="+mn-cs"/>
        </a:defRPr>
      </a:lvl3pPr>
      <a:lvl4pPr marL="480101" algn="l" defTabSz="320067" rtl="0" eaLnBrk="1" latinLnBrk="0" hangingPunct="1">
        <a:defRPr sz="630" kern="1200">
          <a:solidFill>
            <a:schemeClr val="tx1"/>
          </a:solidFill>
          <a:latin typeface="+mn-lt"/>
          <a:ea typeface="+mn-ea"/>
          <a:cs typeface="+mn-cs"/>
        </a:defRPr>
      </a:lvl4pPr>
      <a:lvl5pPr marL="640135" algn="l" defTabSz="320067" rtl="0" eaLnBrk="1" latinLnBrk="0" hangingPunct="1">
        <a:defRPr sz="630" kern="1200">
          <a:solidFill>
            <a:schemeClr val="tx1"/>
          </a:solidFill>
          <a:latin typeface="+mn-lt"/>
          <a:ea typeface="+mn-ea"/>
          <a:cs typeface="+mn-cs"/>
        </a:defRPr>
      </a:lvl5pPr>
      <a:lvl6pPr marL="800169" algn="l" defTabSz="320067" rtl="0" eaLnBrk="1" latinLnBrk="0" hangingPunct="1">
        <a:defRPr sz="630" kern="1200">
          <a:solidFill>
            <a:schemeClr val="tx1"/>
          </a:solidFill>
          <a:latin typeface="+mn-lt"/>
          <a:ea typeface="+mn-ea"/>
          <a:cs typeface="+mn-cs"/>
        </a:defRPr>
      </a:lvl6pPr>
      <a:lvl7pPr marL="960202" algn="l" defTabSz="320067" rtl="0" eaLnBrk="1" latinLnBrk="0" hangingPunct="1">
        <a:defRPr sz="630" kern="1200">
          <a:solidFill>
            <a:schemeClr val="tx1"/>
          </a:solidFill>
          <a:latin typeface="+mn-lt"/>
          <a:ea typeface="+mn-ea"/>
          <a:cs typeface="+mn-cs"/>
        </a:defRPr>
      </a:lvl7pPr>
      <a:lvl8pPr marL="1120236" algn="l" defTabSz="320067" rtl="0" eaLnBrk="1" latinLnBrk="0" hangingPunct="1">
        <a:defRPr sz="630" kern="1200">
          <a:solidFill>
            <a:schemeClr val="tx1"/>
          </a:solidFill>
          <a:latin typeface="+mn-lt"/>
          <a:ea typeface="+mn-ea"/>
          <a:cs typeface="+mn-cs"/>
        </a:defRPr>
      </a:lvl8pPr>
      <a:lvl9pPr marL="1280270" algn="l" defTabSz="320067" rtl="0" eaLnBrk="1" latinLnBrk="0" hangingPunct="1">
        <a:defRPr sz="6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 userDrawn="1">
          <p15:clr>
            <a:srgbClr val="F26B43"/>
          </p15:clr>
        </p15:guide>
        <p15:guide id="2" pos="2088" userDrawn="1">
          <p15:clr>
            <a:srgbClr val="F26B43"/>
          </p15:clr>
        </p15:guide>
        <p15:guide id="3" orient="horz" pos="72" userDrawn="1">
          <p15:clr>
            <a:srgbClr val="F26B43"/>
          </p15:clr>
        </p15:guide>
        <p15:guide id="4" orient="horz" pos="4968" userDrawn="1">
          <p15:clr>
            <a:srgbClr val="F26B43"/>
          </p15:clr>
        </p15:guide>
        <p15:guide id="5" pos="216" userDrawn="1">
          <p15:clr>
            <a:srgbClr val="F26B43"/>
          </p15:clr>
        </p15:guide>
        <p15:guide id="6" pos="1944" userDrawn="1">
          <p15:clr>
            <a:srgbClr val="F26B43"/>
          </p15:clr>
        </p15:guide>
        <p15:guide id="7" orient="horz" pos="216" userDrawn="1">
          <p15:clr>
            <a:srgbClr val="F26B43"/>
          </p15:clr>
        </p15:guide>
        <p15:guide id="8" orient="horz" pos="48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39E0B78-5EE9-CE5A-3081-1CE3A792BD59}"/>
              </a:ext>
            </a:extLst>
          </p:cNvPr>
          <p:cNvSpPr>
            <a:spLocks noGrp="1" noChangeAspect="1"/>
          </p:cNvSpPr>
          <p:nvPr>
            <p:ph type="pic" sz="quarter" idx="26"/>
          </p:nvPr>
        </p:nvSpPr>
        <p:spPr>
          <a:xfrm>
            <a:off x="412167" y="531540"/>
            <a:ext cx="2604572" cy="2604572"/>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vi" sz="1200" dirty="0"/>
          </a:p>
        </p:txBody>
      </p:sp>
      <p:sp>
        <p:nvSpPr>
          <p:cNvPr id="5" name="Content Placeholder 4">
            <a:extLst>
              <a:ext uri="{FF2B5EF4-FFF2-40B4-BE49-F238E27FC236}">
                <a16:creationId xmlns:a16="http://schemas.microsoft.com/office/drawing/2014/main" id="{1B7022E3-814B-8869-EAC6-EAACAEA81877}"/>
              </a:ext>
            </a:extLst>
          </p:cNvPr>
          <p:cNvSpPr>
            <a:spLocks noGrp="1"/>
          </p:cNvSpPr>
          <p:nvPr>
            <p:ph type="title" idx="4294967295"/>
          </p:nvPr>
        </p:nvSpPr>
        <p:spPr>
          <a:xfrm>
            <a:off x="412750" y="4322184"/>
            <a:ext cx="2743200" cy="885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20067" rtl="0" eaLnBrk="1" fontAlgn="auto" latinLnBrk="0" hangingPunct="1">
              <a:lnSpc>
                <a:spcPct val="90000"/>
              </a:lnSpc>
              <a:spcBef>
                <a:spcPts val="165"/>
              </a:spcBef>
              <a:spcAft>
                <a:spcPts val="0"/>
              </a:spcAft>
              <a:buClrTx/>
              <a:buSzTx/>
              <a:buFont typeface="Arial" panose="020B0604020202020204" pitchFamily="34" charset="0"/>
              <a:buNone/>
              <a:tabLst/>
              <a:defRPr/>
            </a:pPr>
            <a:r>
              <a:rPr kumimoji="0" lang="vi" sz="2000" u="none" strike="noStrike" kern="1200" cap="none" spc="0" normalizeH="0" baseline="0" dirty="0">
                <a:ln>
                  <a:noFill/>
                </a:ln>
                <a:solidFill>
                  <a:srgbClr val="E67525"/>
                </a:solidFill>
                <a:effectLst/>
                <a:uLnTx/>
                <a:uFillTx/>
                <a:ea typeface="+mn-ea"/>
              </a:rPr>
              <a:t>Tiếp sức cho Mùa hè của Trẻ em Với các</a:t>
            </a:r>
            <a:r>
              <a:rPr kumimoji="0" lang="en-US" sz="2000" u="none" strike="noStrike" kern="1200" cap="none" spc="0" normalizeH="0" baseline="0" dirty="0">
                <a:ln>
                  <a:noFill/>
                </a:ln>
                <a:solidFill>
                  <a:srgbClr val="E67525"/>
                </a:solidFill>
                <a:effectLst/>
                <a:uLnTx/>
                <a:uFillTx/>
                <a:ea typeface="+mn-ea"/>
              </a:rPr>
              <a:t> </a:t>
            </a:r>
            <a:r>
              <a:rPr kumimoji="0" lang="vi" sz="2000" u="none" strike="noStrike" kern="1200" cap="none" spc="0" normalizeH="0" baseline="0" dirty="0">
                <a:ln>
                  <a:noFill/>
                </a:ln>
                <a:solidFill>
                  <a:srgbClr val="E67525"/>
                </a:solidFill>
                <a:effectLst/>
                <a:uLnTx/>
                <a:uFillTx/>
                <a:ea typeface="+mn-ea"/>
              </a:rPr>
              <a:t>SUN Programs!</a:t>
            </a:r>
          </a:p>
        </p:txBody>
      </p:sp>
      <p:sp>
        <p:nvSpPr>
          <p:cNvPr id="6" name="Content Placeholder 5">
            <a:extLst>
              <a:ext uri="{FF2B5EF4-FFF2-40B4-BE49-F238E27FC236}">
                <a16:creationId xmlns:a16="http://schemas.microsoft.com/office/drawing/2014/main" id="{97A21520-A91A-9A9B-F572-7E3237E8F090}"/>
              </a:ext>
            </a:extLst>
          </p:cNvPr>
          <p:cNvSpPr>
            <a:spLocks noGrp="1"/>
          </p:cNvSpPr>
          <p:nvPr>
            <p:ph sz="quarter" idx="4294967295"/>
          </p:nvPr>
        </p:nvSpPr>
        <p:spPr>
          <a:xfrm>
            <a:off x="412750" y="5234356"/>
            <a:ext cx="2743199" cy="446984"/>
          </a:xfrm>
        </p:spPr>
        <p:txBody>
          <a:bodyPr/>
          <a:lstStyle/>
          <a:p>
            <a:pPr algn="l" rtl="0"/>
            <a:r>
              <a:rPr lang="vi" sz="1300" b="1" i="0" u="none" baseline="0">
                <a:solidFill>
                  <a:schemeClr val="tx1">
                    <a:lumMod val="65000"/>
                    <a:lumOff val="35000"/>
                  </a:schemeClr>
                </a:solidFill>
              </a:rPr>
              <a:t>Chương trình Dinh dưỡng Mùa hè cho Trẻ em của USDA</a:t>
            </a:r>
          </a:p>
          <a:p>
            <a:pPr algn="l" rtl="0"/>
            <a:endParaRPr lang="vi" sz="1300" b="1" i="0" u="none" baseline="0">
              <a:solidFill>
                <a:schemeClr val="tx1">
                  <a:lumMod val="65000"/>
                  <a:lumOff val="35000"/>
                </a:schemeClr>
              </a:solidFill>
            </a:endParaRPr>
          </a:p>
        </p:txBody>
      </p:sp>
      <p:sp>
        <p:nvSpPr>
          <p:cNvPr id="4" name="Content Placeholder 3">
            <a:extLst>
              <a:ext uri="{FF2B5EF4-FFF2-40B4-BE49-F238E27FC236}">
                <a16:creationId xmlns:a16="http://schemas.microsoft.com/office/drawing/2014/main" id="{4E0E85A4-3293-005B-02AC-89D0D29790A4}"/>
              </a:ext>
            </a:extLst>
          </p:cNvPr>
          <p:cNvSpPr>
            <a:spLocks noGrp="1"/>
          </p:cNvSpPr>
          <p:nvPr>
            <p:ph sz="quarter" idx="4294967295"/>
          </p:nvPr>
        </p:nvSpPr>
        <p:spPr>
          <a:xfrm>
            <a:off x="412750" y="5695370"/>
            <a:ext cx="2603499" cy="1200729"/>
          </a:xfrm>
        </p:spPr>
        <p:txBody>
          <a:bodyPr/>
          <a:lstStyle/>
          <a:p>
            <a:pPr algn="l" rtl="0"/>
            <a:r>
              <a:rPr lang="vi" sz="1200" b="0" i="0" u="none" baseline="0" dirty="0">
                <a:solidFill>
                  <a:schemeClr val="tx1">
                    <a:lumMod val="65000"/>
                    <a:lumOff val="35000"/>
                  </a:schemeClr>
                </a:solidFill>
              </a:rPr>
              <a:t>Hãy biến mùa hè này thành kỷ niệm không thể nào quên! Các SUN Programs cung cấp nhiều lựa chọn dinh dưỡng đa dạng để giúp trẻ em và thanh thiếu niên tràn đầy năng lượng và hạnh phúc trong suốt mùa hè.</a:t>
            </a:r>
          </a:p>
        </p:txBody>
      </p:sp>
      <p:pic>
        <p:nvPicPr>
          <p:cNvPr id="2" name="Picture 1" descr="Biểu tượng chương trình dinh dưỡng mùa hè cho trẻ em">
            <a:extLst>
              <a:ext uri="{FF2B5EF4-FFF2-40B4-BE49-F238E27FC236}">
                <a16:creationId xmlns:a16="http://schemas.microsoft.com/office/drawing/2014/main" id="{ABEEEEE7-483D-ADC1-70D5-51685EA1165D}"/>
              </a:ext>
            </a:extLst>
          </p:cNvPr>
          <p:cNvPicPr>
            <a:picLocks noChangeAspect="1"/>
          </p:cNvPicPr>
          <p:nvPr/>
        </p:nvPicPr>
        <p:blipFill>
          <a:blip r:embed="rId2"/>
          <a:srcRect/>
          <a:stretch/>
        </p:blipFill>
        <p:spPr>
          <a:xfrm>
            <a:off x="735229" y="6960312"/>
            <a:ext cx="1958543" cy="724798"/>
          </a:xfrm>
          <a:prstGeom prst="rect">
            <a:avLst/>
          </a:prstGeom>
        </p:spPr>
      </p:pic>
    </p:spTree>
    <p:extLst>
      <p:ext uri="{BB962C8B-B14F-4D97-AF65-F5344CB8AC3E}">
        <p14:creationId xmlns:p14="http://schemas.microsoft.com/office/powerpoint/2010/main" val="108227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iểu tượng SUN Meals">
            <a:extLst>
              <a:ext uri="{FF2B5EF4-FFF2-40B4-BE49-F238E27FC236}">
                <a16:creationId xmlns:a16="http://schemas.microsoft.com/office/drawing/2014/main" id="{A0BD7A01-B48D-216D-9421-35EC989969C2}"/>
              </a:ext>
            </a:extLst>
          </p:cNvPr>
          <p:cNvPicPr>
            <a:picLocks noChangeAspect="1"/>
          </p:cNvPicPr>
          <p:nvPr/>
        </p:nvPicPr>
        <p:blipFill>
          <a:blip r:embed="rId3"/>
          <a:srcRect/>
          <a:stretch/>
        </p:blipFill>
        <p:spPr>
          <a:xfrm>
            <a:off x="319846" y="277980"/>
            <a:ext cx="1376571" cy="731877"/>
          </a:xfrm>
          <a:prstGeom prst="rect">
            <a:avLst/>
          </a:prstGeom>
        </p:spPr>
      </p:pic>
      <p:sp>
        <p:nvSpPr>
          <p:cNvPr id="3" name="Content Placeholder 2">
            <a:extLst>
              <a:ext uri="{FF2B5EF4-FFF2-40B4-BE49-F238E27FC236}">
                <a16:creationId xmlns:a16="http://schemas.microsoft.com/office/drawing/2014/main" id="{8A1ADDC3-5868-1BB3-F2AA-868A81BC8A7B}"/>
              </a:ext>
            </a:extLst>
          </p:cNvPr>
          <p:cNvSpPr>
            <a:spLocks noGrp="1"/>
          </p:cNvSpPr>
          <p:nvPr>
            <p:ph sz="quarter" idx="4294967295"/>
          </p:nvPr>
        </p:nvSpPr>
        <p:spPr>
          <a:xfrm>
            <a:off x="246063" y="1026847"/>
            <a:ext cx="2840037" cy="981075"/>
          </a:xfrm>
        </p:spPr>
        <p:txBody>
          <a:bodyPr/>
          <a:lstStyle/>
          <a:p>
            <a:pPr algn="l" rtl="0"/>
            <a:r>
              <a:rPr lang="vi" sz="1300" b="0" i="0" u="none" baseline="0">
                <a:solidFill>
                  <a:schemeClr val="tx1">
                    <a:lumMod val="65000"/>
                    <a:lumOff val="35000"/>
                  </a:schemeClr>
                </a:solidFill>
              </a:rPr>
              <a:t>Bữa ăn và đồ ăn nhẹ bổ dưỡng miễn phí được phục vụ trong môi trường nhóm vui vẻ để hỗ trợ kết nối và thói quen lành mạnh.</a:t>
            </a:r>
          </a:p>
        </p:txBody>
      </p:sp>
      <p:pic>
        <p:nvPicPr>
          <p:cNvPr id="19" name="Picture 18" descr="Biểu tượng SUN Meals To-Go">
            <a:extLst>
              <a:ext uri="{FF2B5EF4-FFF2-40B4-BE49-F238E27FC236}">
                <a16:creationId xmlns:a16="http://schemas.microsoft.com/office/drawing/2014/main" id="{41F3500A-A86D-3887-77CD-EB52707B7D31}"/>
              </a:ext>
            </a:extLst>
          </p:cNvPr>
          <p:cNvPicPr>
            <a:picLocks noChangeAspect="1"/>
          </p:cNvPicPr>
          <p:nvPr/>
        </p:nvPicPr>
        <p:blipFill>
          <a:blip r:embed="rId4"/>
          <a:srcRect/>
          <a:stretch/>
        </p:blipFill>
        <p:spPr>
          <a:xfrm>
            <a:off x="312524" y="2131039"/>
            <a:ext cx="1469169" cy="678841"/>
          </a:xfrm>
          <a:prstGeom prst="rect">
            <a:avLst/>
          </a:prstGeom>
        </p:spPr>
      </p:pic>
      <p:sp>
        <p:nvSpPr>
          <p:cNvPr id="4" name="Content Placeholder 3">
            <a:extLst>
              <a:ext uri="{FF2B5EF4-FFF2-40B4-BE49-F238E27FC236}">
                <a16:creationId xmlns:a16="http://schemas.microsoft.com/office/drawing/2014/main" id="{3B29D138-CD39-21B6-4C1C-7B244D9EA796}"/>
              </a:ext>
            </a:extLst>
          </p:cNvPr>
          <p:cNvSpPr>
            <a:spLocks noGrp="1"/>
          </p:cNvSpPr>
          <p:nvPr>
            <p:ph sz="quarter" idx="4294967295"/>
          </p:nvPr>
        </p:nvSpPr>
        <p:spPr>
          <a:xfrm>
            <a:off x="246063" y="2823604"/>
            <a:ext cx="2936875" cy="982663"/>
          </a:xfrm>
        </p:spPr>
        <p:txBody>
          <a:bodyPr/>
          <a:lstStyle/>
          <a:p>
            <a:pPr algn="l" rtl="0"/>
            <a:r>
              <a:rPr lang="vi" sz="1300" b="0" i="0" u="none" baseline="0" dirty="0">
                <a:solidFill>
                  <a:schemeClr val="tx1">
                    <a:lumMod val="65000"/>
                    <a:lumOff val="35000"/>
                  </a:schemeClr>
                </a:solidFill>
              </a:rPr>
              <a:t>Bữa ăn mang đi và giao tận nơi thuận tiện có sẵn ở một số khu </a:t>
            </a:r>
            <a:br>
              <a:rPr lang="vi" sz="1300" b="0" i="0" u="none" baseline="0" dirty="0">
                <a:solidFill>
                  <a:schemeClr val="tx1">
                    <a:lumMod val="65000"/>
                    <a:lumOff val="35000"/>
                  </a:schemeClr>
                </a:solidFill>
              </a:rPr>
            </a:br>
            <a:r>
              <a:rPr lang="vi" sz="1300" b="0" i="0" u="none" baseline="0" dirty="0">
                <a:solidFill>
                  <a:schemeClr val="tx1">
                    <a:lumMod val="65000"/>
                    <a:lumOff val="35000"/>
                  </a:schemeClr>
                </a:solidFill>
              </a:rPr>
              <a:t>vực nông thôn.</a:t>
            </a:r>
          </a:p>
        </p:txBody>
      </p:sp>
      <p:pic>
        <p:nvPicPr>
          <p:cNvPr id="20" name="Picture 19" descr="Biểu tượng SUN Bucks ">
            <a:extLst>
              <a:ext uri="{FF2B5EF4-FFF2-40B4-BE49-F238E27FC236}">
                <a16:creationId xmlns:a16="http://schemas.microsoft.com/office/drawing/2014/main" id="{C0B5B5B8-9773-CD2E-4F24-5025B33E23FE}"/>
              </a:ext>
            </a:extLst>
          </p:cNvPr>
          <p:cNvPicPr>
            <a:picLocks noChangeAspect="1"/>
          </p:cNvPicPr>
          <p:nvPr/>
        </p:nvPicPr>
        <p:blipFill>
          <a:blip r:embed="rId5"/>
          <a:srcRect/>
          <a:stretch/>
        </p:blipFill>
        <p:spPr>
          <a:xfrm>
            <a:off x="302613" y="3787924"/>
            <a:ext cx="1389130" cy="738554"/>
          </a:xfrm>
          <a:prstGeom prst="rect">
            <a:avLst/>
          </a:prstGeom>
        </p:spPr>
      </p:pic>
      <p:sp>
        <p:nvSpPr>
          <p:cNvPr id="5" name="Content Placeholder 4">
            <a:extLst>
              <a:ext uri="{FF2B5EF4-FFF2-40B4-BE49-F238E27FC236}">
                <a16:creationId xmlns:a16="http://schemas.microsoft.com/office/drawing/2014/main" id="{39AD4106-B77C-5C31-1BE3-AC8391170896}"/>
              </a:ext>
            </a:extLst>
          </p:cNvPr>
          <p:cNvSpPr>
            <a:spLocks noGrp="1"/>
          </p:cNvSpPr>
          <p:nvPr>
            <p:ph sz="quarter" idx="4294967295"/>
          </p:nvPr>
        </p:nvSpPr>
        <p:spPr>
          <a:xfrm>
            <a:off x="246063" y="4556508"/>
            <a:ext cx="2957513" cy="982662"/>
          </a:xfrm>
        </p:spPr>
        <p:txBody>
          <a:bodyPr vert="horz" lIns="91440" tIns="45720" rIns="91440" bIns="45720" rtlCol="0" anchor="t">
            <a:noAutofit/>
          </a:bodyPr>
          <a:lstStyle/>
          <a:p>
            <a:pPr algn="l" rtl="0"/>
            <a:r>
              <a:rPr lang="vi" sz="1300" dirty="0">
                <a:solidFill>
                  <a:schemeClr val="tx1">
                    <a:lumMod val="65000"/>
                    <a:lumOff val="35000"/>
                  </a:schemeClr>
                </a:solidFill>
              </a:rPr>
              <a:t>$120 phúc lợi hàng tạp hóa cho mỗi trẻ em đủ điều kiện trong độ tuổi đi học để mua thực phẩm lành mạnh được trẻ yêu thích vào mùa hè.</a:t>
            </a:r>
          </a:p>
        </p:txBody>
      </p:sp>
      <p:sp>
        <p:nvSpPr>
          <p:cNvPr id="25" name="TextBox 24">
            <a:extLst>
              <a:ext uri="{FF2B5EF4-FFF2-40B4-BE49-F238E27FC236}">
                <a16:creationId xmlns:a16="http://schemas.microsoft.com/office/drawing/2014/main" id="{0EAA3FD7-0A32-1088-14A8-4F45534CDFE4}"/>
              </a:ext>
            </a:extLst>
          </p:cNvPr>
          <p:cNvSpPr txBox="1"/>
          <p:nvPr/>
        </p:nvSpPr>
        <p:spPr>
          <a:xfrm>
            <a:off x="254090" y="5843694"/>
            <a:ext cx="1981800" cy="553998"/>
          </a:xfrm>
          <a:prstGeom prst="rect">
            <a:avLst/>
          </a:prstGeom>
          <a:noFill/>
        </p:spPr>
        <p:txBody>
          <a:bodyPr wrap="square">
            <a:spAutoFit/>
          </a:bodyPr>
          <a:lstStyle/>
          <a:p>
            <a:pPr algn="l" rtl="0"/>
            <a:r>
              <a:rPr lang="vi" sz="10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Quét để tìm hiểu về các lựa chọn bữa ăn và phúc lợi hàng tạp hóa trong khu vực của bạn.</a:t>
            </a:r>
          </a:p>
        </p:txBody>
      </p:sp>
      <p:pic>
        <p:nvPicPr>
          <p:cNvPr id="15" name="Picture Placeholder 8" descr="QR để tìm hiểu về các lựa chọn bữa ăn và phúc lợi hàng tạp hóa.  Nguồn tài trợ được cung cấp một phần từ Bộ Nông nghiệp Hoa Kỳ">
            <a:extLst>
              <a:ext uri="{FF2B5EF4-FFF2-40B4-BE49-F238E27FC236}">
                <a16:creationId xmlns:a16="http://schemas.microsoft.com/office/drawing/2014/main" id="{D58609BE-07A5-4BCE-860C-9937EB70FE9B}"/>
              </a:ext>
            </a:extLst>
          </p:cNvPr>
          <p:cNvPicPr>
            <a:picLocks noChangeAspect="1"/>
          </p:cNvPicPr>
          <p:nvPr/>
        </p:nvPicPr>
        <p:blipFill>
          <a:blip r:embed="rId6"/>
          <a:srcRect t="1967" b="1967"/>
          <a:stretch/>
        </p:blipFill>
        <p:spPr>
          <a:xfrm>
            <a:off x="2416831" y="5781675"/>
            <a:ext cx="672797" cy="646331"/>
          </a:xfrm>
          <a:prstGeom prst="rect">
            <a:avLst/>
          </a:prstGeom>
        </p:spPr>
      </p:pic>
      <p:pic>
        <p:nvPicPr>
          <p:cNvPr id="23" name="Picture 22" descr="Email">
            <a:extLst>
              <a:ext uri="{FF2B5EF4-FFF2-40B4-BE49-F238E27FC236}">
                <a16:creationId xmlns:a16="http://schemas.microsoft.com/office/drawing/2014/main" id="{3891C1A0-D9A7-670E-925C-3C83FC7A5FF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338957" y="6573298"/>
            <a:ext cx="165581" cy="159419"/>
          </a:xfrm>
          <a:prstGeom prst="rect">
            <a:avLst/>
          </a:prstGeom>
        </p:spPr>
      </p:pic>
      <p:sp>
        <p:nvSpPr>
          <p:cNvPr id="21" name="Content Placeholder 3">
            <a:extLst>
              <a:ext uri="{FF2B5EF4-FFF2-40B4-BE49-F238E27FC236}">
                <a16:creationId xmlns:a16="http://schemas.microsoft.com/office/drawing/2014/main" id="{0E77F9D6-E943-FE3E-8A8E-29E01E8B0683}"/>
              </a:ext>
            </a:extLst>
          </p:cNvPr>
          <p:cNvSpPr txBox="1">
            <a:spLocks/>
          </p:cNvSpPr>
          <p:nvPr/>
        </p:nvSpPr>
        <p:spPr>
          <a:xfrm>
            <a:off x="504538" y="6526001"/>
            <a:ext cx="1981800" cy="270087"/>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dirty="0">
                <a:solidFill>
                  <a:schemeClr val="bg1"/>
                </a:solidFill>
                <a:latin typeface="Arial"/>
                <a:ea typeface="Arial"/>
                <a:cs typeface="Arial"/>
              </a:rPr>
              <a:t>insertyouremail@abc.xyz</a:t>
            </a:r>
            <a:endParaRPr lang="vi" sz="1200" dirty="0">
              <a:solidFill>
                <a:schemeClr val="bg1"/>
              </a:solidFill>
            </a:endParaRPr>
          </a:p>
        </p:txBody>
      </p:sp>
      <p:pic>
        <p:nvPicPr>
          <p:cNvPr id="22" name="Picture 21" descr="Điện thoại">
            <a:extLst>
              <a:ext uri="{FF2B5EF4-FFF2-40B4-BE49-F238E27FC236}">
                <a16:creationId xmlns:a16="http://schemas.microsoft.com/office/drawing/2014/main" id="{CDB8FBF3-77B5-582B-F3B6-D530C954EAF9}"/>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38957" y="6759831"/>
            <a:ext cx="165581" cy="159087"/>
          </a:xfrm>
          <a:prstGeom prst="rect">
            <a:avLst/>
          </a:prstGeom>
        </p:spPr>
      </p:pic>
      <p:sp>
        <p:nvSpPr>
          <p:cNvPr id="7" name="Content Placeholder 3">
            <a:extLst>
              <a:ext uri="{FF2B5EF4-FFF2-40B4-BE49-F238E27FC236}">
                <a16:creationId xmlns:a16="http://schemas.microsoft.com/office/drawing/2014/main" id="{D06EE129-2419-F911-7857-9CC2EFA5CC9D}"/>
              </a:ext>
            </a:extLst>
          </p:cNvPr>
          <p:cNvSpPr txBox="1">
            <a:spLocks/>
          </p:cNvSpPr>
          <p:nvPr/>
        </p:nvSpPr>
        <p:spPr>
          <a:xfrm>
            <a:off x="504538" y="6713329"/>
            <a:ext cx="1981800" cy="274456"/>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none" baseline="0" dirty="0">
                <a:solidFill>
                  <a:schemeClr val="bg1"/>
                </a:solidFill>
              </a:rPr>
              <a:t>(123) 456-7890</a:t>
            </a:r>
          </a:p>
        </p:txBody>
      </p:sp>
      <p:pic>
        <p:nvPicPr>
          <p:cNvPr id="24" name="Picture 23" descr="Trang mạng">
            <a:extLst>
              <a:ext uri="{FF2B5EF4-FFF2-40B4-BE49-F238E27FC236}">
                <a16:creationId xmlns:a16="http://schemas.microsoft.com/office/drawing/2014/main" id="{B149CBBD-0BD0-8E6C-B651-9657BF9821B0}"/>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336478" y="6952857"/>
            <a:ext cx="168061" cy="161808"/>
          </a:xfrm>
          <a:prstGeom prst="rect">
            <a:avLst/>
          </a:prstGeom>
        </p:spPr>
      </p:pic>
      <p:sp>
        <p:nvSpPr>
          <p:cNvPr id="8" name="Content Placeholder 3">
            <a:extLst>
              <a:ext uri="{FF2B5EF4-FFF2-40B4-BE49-F238E27FC236}">
                <a16:creationId xmlns:a16="http://schemas.microsoft.com/office/drawing/2014/main" id="{F41EC1B4-939C-B253-26A9-55C5E8EB943D}"/>
              </a:ext>
            </a:extLst>
          </p:cNvPr>
          <p:cNvSpPr txBox="1">
            <a:spLocks/>
          </p:cNvSpPr>
          <p:nvPr/>
        </p:nvSpPr>
        <p:spPr>
          <a:xfrm>
            <a:off x="504538" y="6906271"/>
            <a:ext cx="1981800" cy="254979"/>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dirty="0">
                <a:solidFill>
                  <a:schemeClr val="bg1"/>
                </a:solidFill>
                <a:latin typeface="Arial"/>
                <a:ea typeface="Arial"/>
                <a:cs typeface="Arial"/>
              </a:rPr>
              <a:t>fns.usda.gov/summer</a:t>
            </a:r>
          </a:p>
          <a:p>
            <a:endParaRPr lang="vi" sz="1200" dirty="0">
              <a:solidFill>
                <a:schemeClr val="bg1"/>
              </a:solidFill>
            </a:endParaRPr>
          </a:p>
        </p:txBody>
      </p:sp>
      <p:sp>
        <p:nvSpPr>
          <p:cNvPr id="6" name="Text Placeholder 25">
            <a:extLst>
              <a:ext uri="{FF2B5EF4-FFF2-40B4-BE49-F238E27FC236}">
                <a16:creationId xmlns:a16="http://schemas.microsoft.com/office/drawing/2014/main" id="{031608A8-E7B6-D94D-2C68-AEE95E42865B}"/>
              </a:ext>
            </a:extLst>
          </p:cNvPr>
          <p:cNvSpPr txBox="1"/>
          <p:nvPr/>
        </p:nvSpPr>
        <p:spPr>
          <a:xfrm>
            <a:off x="357250" y="7418781"/>
            <a:ext cx="2933700" cy="344163"/>
          </a:xfrm>
          <a:prstGeom prst="rect">
            <a:avLst/>
          </a:prstGeom>
        </p:spPr>
        <p:txBody>
          <a:bodyPr lIns="0" rIns="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marR="0" lvl="0" indent="0" algn="l" defTabSz="102870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Nguồn tài trợ được cung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cấp một phần từ Bộ Nông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nghiệp Hoa Kỳ</a:t>
            </a:r>
            <a:r>
              <a:rPr lang="en-US" sz="800" dirty="0">
                <a:solidFill>
                  <a:schemeClr val="bg1"/>
                </a:solidFill>
                <a:effectLst/>
                <a:latin typeface="Arial" panose="020B0604020202020204" pitchFamily="34" charset="0"/>
                <a:cs typeface="Arial" panose="020B0604020202020204" pitchFamily="34" charset="0"/>
              </a:rPr>
              <a:t> </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6" name="Text Placeholder 25">
            <a:extLst>
              <a:ext uri="{FF2B5EF4-FFF2-40B4-BE49-F238E27FC236}">
                <a16:creationId xmlns:a16="http://schemas.microsoft.com/office/drawing/2014/main" id="{412B3D82-551E-5DC5-C95F-109A57AD7EAF}"/>
              </a:ext>
            </a:extLst>
          </p:cNvPr>
          <p:cNvSpPr txBox="1">
            <a:spLocks/>
          </p:cNvSpPr>
          <p:nvPr/>
        </p:nvSpPr>
        <p:spPr>
          <a:xfrm>
            <a:off x="2421944" y="7551064"/>
            <a:ext cx="742349" cy="252840"/>
          </a:xfrm>
          <a:prstGeom prst="rect">
            <a:avLst/>
          </a:prstGeom>
        </p:spPr>
        <p:txBody>
          <a:bodyPr vert="horz" lIns="0" tIns="45720" rIns="0" bIns="45720" rtlCol="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algn="l" rtl="0"/>
            <a:r>
              <a:rPr lang="vi" sz="800" b="0" i="0" u="none" baseline="0">
                <a:solidFill>
                  <a:schemeClr val="bg1"/>
                </a:solidFill>
              </a:rPr>
              <a:t>Mùa hè 2024</a:t>
            </a:r>
          </a:p>
        </p:txBody>
      </p:sp>
    </p:spTree>
    <p:extLst>
      <p:ext uri="{BB962C8B-B14F-4D97-AF65-F5344CB8AC3E}">
        <p14:creationId xmlns:p14="http://schemas.microsoft.com/office/powerpoint/2010/main" val="1501103996"/>
      </p:ext>
    </p:extLst>
  </p:cSld>
  <p:clrMapOvr>
    <a:masterClrMapping/>
  </p:clrMapOvr>
</p:sld>
</file>

<file path=ppt/theme/theme1.xml><?xml version="1.0" encoding="utf-8"?>
<a:theme xmlns:a="http://schemas.openxmlformats.org/drawingml/2006/main" name="Office Theme">
  <a:themeElements>
    <a:clrScheme name="FNS">
      <a:dk1>
        <a:srgbClr val="000000"/>
      </a:dk1>
      <a:lt1>
        <a:srgbClr val="FFFFFF"/>
      </a:lt1>
      <a:dk2>
        <a:srgbClr val="E67524"/>
      </a:dk2>
      <a:lt2>
        <a:srgbClr val="F3A80E"/>
      </a:lt2>
      <a:accent1>
        <a:srgbClr val="E67524"/>
      </a:accent1>
      <a:accent2>
        <a:srgbClr val="FEBE10"/>
      </a:accent2>
      <a:accent3>
        <a:srgbClr val="00A3A3"/>
      </a:accent3>
      <a:accent4>
        <a:srgbClr val="799F3E"/>
      </a:accent4>
      <a:accent5>
        <a:srgbClr val="3F408C"/>
      </a:accent5>
      <a:accent6>
        <a:srgbClr val="EF4568"/>
      </a:accent6>
      <a:hlink>
        <a:srgbClr val="3BC2D7"/>
      </a:hlink>
      <a:folHlink>
        <a:srgbClr val="FCDB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D14B21-B3B1-A848-A49B-EB4D9C7A7E7B}" vid="{054B2FD5-85D2-074B-85C6-C3A517BB7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eb9ed168-19c8-4633-a1ec-ec6df6c71bf0">
      <Terms xmlns="http://schemas.microsoft.com/office/infopath/2007/PartnerControls"/>
    </lcf76f155ced4ddcb4097134ff3c332f>
    <LastModified xmlns="eb9ed168-19c8-4633-a1ec-ec6df6c71bf0">2025-04-30T21:31:54+00:00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6N43MEY3ZP3S-407578889-42460</_dlc_DocId>
    <_dlc_DocIdUrl xmlns="2cbf940b-6aba-4986-a9fb-a77064a2dcb6">
      <Url>https://usdagcc.sharepoint.com/sites/FNS-OPS-CommsD/_layouts/15/DocIdRedir.aspx?ID=6N43MEY3ZP3S-407578889-42460</Url>
      <Description>6N43MEY3ZP3S-407578889-42460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873B2E-83D5-467A-91F9-B87F53ACDA4C}"/>
</file>

<file path=customXml/itemProps2.xml><?xml version="1.0" encoding="utf-8"?>
<ds:datastoreItem xmlns:ds="http://schemas.openxmlformats.org/officeDocument/2006/customXml" ds:itemID="{3825ADCB-48CE-4EAC-B76F-30F11ED94175}">
  <ds:schemaRefs>
    <ds:schemaRef ds:uri="http://purl.org/dc/dcmitype/"/>
    <ds:schemaRef ds:uri="http://schemas.microsoft.com/office/2006/documentManagement/types"/>
    <ds:schemaRef ds:uri="http://purl.org/dc/terms/"/>
    <ds:schemaRef ds:uri="http://www.w3.org/XML/1998/namespace"/>
    <ds:schemaRef ds:uri="98a26b81-0323-4ee7-a678-12700234d14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720b77b-acc1-431f-a0e0-abbb3425c4d5"/>
  </ds:schemaRefs>
</ds:datastoreItem>
</file>

<file path=customXml/itemProps3.xml><?xml version="1.0" encoding="utf-8"?>
<ds:datastoreItem xmlns:ds="http://schemas.openxmlformats.org/officeDocument/2006/customXml" ds:itemID="{7A0651B5-DC6E-4277-AF16-D1B78E0B35F5}">
  <ds:schemaRefs>
    <ds:schemaRef ds:uri="http://schemas.microsoft.com/sharepoint/v3/contenttype/forms"/>
  </ds:schemaRefs>
</ds:datastoreItem>
</file>

<file path=customXml/itemProps4.xml><?xml version="1.0" encoding="utf-8"?>
<ds:datastoreItem xmlns:ds="http://schemas.openxmlformats.org/officeDocument/2006/customXml" ds:itemID="{50917213-5C84-4261-AB76-1C975E78A9D2}"/>
</file>

<file path=docProps/app.xml><?xml version="1.0" encoding="utf-8"?>
<Properties xmlns="http://schemas.openxmlformats.org/officeDocument/2006/extended-properties" xmlns:vt="http://schemas.openxmlformats.org/officeDocument/2006/docPropsVTypes">
  <Template>Office Theme</Template>
  <TotalTime>83</TotalTime>
  <Words>211</Words>
  <Application>Microsoft Office PowerPoint</Application>
  <PresentationFormat>Personalizado</PresentationFormat>
  <Paragraphs>13</Paragraphs>
  <Slides>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Aptos</vt:lpstr>
      <vt:lpstr>Arial</vt:lpstr>
      <vt:lpstr>Calibri</vt:lpstr>
      <vt:lpstr>Office Theme</vt:lpstr>
      <vt:lpstr>Tiếp sức cho Mùa hè của Trẻ em Với các SUN Programs!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Tiếp sức cho Mùa hè của Trẻ em Với các SUN Programs!</dc:title>
  <dc:creator>SUN Programs</dc:creator>
  <cp:lastModifiedBy>Maria Lourdes Cabral</cp:lastModifiedBy>
  <cp:revision>36</cp:revision>
  <dcterms:created xsi:type="dcterms:W3CDTF">2024-04-02T13:38:55Z</dcterms:created>
  <dcterms:modified xsi:type="dcterms:W3CDTF">2025-04-22T20:45:32Z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MediaServiceImageTags">
    <vt:lpwstr/>
  </property>
  <property fmtid="{D5CDD505-2E9C-101B-9397-08002B2CF9AE}" pid="4" name="_dlc_DocIdItemGuid">
    <vt:lpwstr>a314279e-6fab-4fc3-8be7-a486a2f08fdc</vt:lpwstr>
  </property>
  <property fmtid="{D5CDD505-2E9C-101B-9397-08002B2CF9AE}" pid="5" name="TaxKeyword">
    <vt:lpwstr/>
  </property>
  <property fmtid="{D5CDD505-2E9C-101B-9397-08002B2CF9AE}" pid="6" name="Portfolio">
    <vt:lpwstr/>
  </property>
</Properties>
</file>