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7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81D6E-77A9-504C-B813-C107842B4870}" v="4" dt="2025-03-17T20:51:45.698"/>
    <p1510:client id="{E2F4377A-03C9-9E48-9E33-04C4DBC6AA07}" v="7" dt="2025-03-17T19:38:18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53"/>
    <p:restoredTop sz="94674"/>
  </p:normalViewPr>
  <p:slideViewPr>
    <p:cSldViewPr snapToGrid="0" showGuides="1">
      <p:cViewPr varScale="1">
        <p:scale>
          <a:sx n="105" d="100"/>
          <a:sy n="105" d="100"/>
        </p:scale>
        <p:origin x="1176" y="19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S::cyang@cmrignite.com::4e6a9ab4-4bf5-4d72-838b-d3789445bf9a" providerId="AD" clId="Web-{58332FAF-28C3-C681-EC22-3CF353308B73}"/>
    <pc:docChg chg="modSld">
      <pc:chgData name="Chaji Yang" userId="S::cyang@cmrignite.com::4e6a9ab4-4bf5-4d72-838b-d3789445bf9a" providerId="AD" clId="Web-{58332FAF-28C3-C681-EC22-3CF353308B73}" dt="2025-03-04T01:39:01.696" v="5" actId="20577"/>
      <pc:docMkLst>
        <pc:docMk/>
      </pc:docMkLst>
      <pc:sldChg chg="modSp">
        <pc:chgData name="Chaji Yang" userId="S::cyang@cmrignite.com::4e6a9ab4-4bf5-4d72-838b-d3789445bf9a" providerId="AD" clId="Web-{58332FAF-28C3-C681-EC22-3CF353308B73}" dt="2025-03-04T01:39:01.696" v="5" actId="20577"/>
        <pc:sldMkLst>
          <pc:docMk/>
          <pc:sldMk cId="656597240" sldId="257"/>
        </pc:sldMkLst>
        <pc:spChg chg="mod">
          <ac:chgData name="Chaji Yang" userId="S::cyang@cmrignite.com::4e6a9ab4-4bf5-4d72-838b-d3789445bf9a" providerId="AD" clId="Web-{58332FAF-28C3-C681-EC22-3CF353308B73}" dt="2025-03-04T01:39:01.696" v="5" actId="20577"/>
          <ac:spMkLst>
            <pc:docMk/>
            <pc:sldMk cId="656597240" sldId="257"/>
            <ac:spMk id="53" creationId="{5CA9F395-AEC7-418A-F03F-995D8E603060}"/>
          </ac:spMkLst>
        </pc:spChg>
      </pc:sldChg>
    </pc:docChg>
  </pc:docChgLst>
  <pc:docChgLst>
    <pc:chgData name="Jae Chung" userId="95f87405-8f7d-4a23-8f85-7ab65ea213d7" providerId="ADAL" clId="{E2D81D6E-77A9-504C-B813-C107842B4870}"/>
    <pc:docChg chg="undo custSel modSld modMainMaster">
      <pc:chgData name="Jae Chung" userId="95f87405-8f7d-4a23-8f85-7ab65ea213d7" providerId="ADAL" clId="{E2D81D6E-77A9-504C-B813-C107842B4870}" dt="2025-03-17T20:51:48.352" v="92" actId="255"/>
      <pc:docMkLst>
        <pc:docMk/>
      </pc:docMkLst>
      <pc:sldChg chg="addSp modSp mod">
        <pc:chgData name="Jae Chung" userId="95f87405-8f7d-4a23-8f85-7ab65ea213d7" providerId="ADAL" clId="{E2D81D6E-77A9-504C-B813-C107842B4870}" dt="2025-03-17T20:51:48.352" v="92" actId="255"/>
        <pc:sldMkLst>
          <pc:docMk/>
          <pc:sldMk cId="656597240" sldId="257"/>
        </pc:sldMkLst>
        <pc:spChg chg="add mod">
          <ac:chgData name="Jae Chung" userId="95f87405-8f7d-4a23-8f85-7ab65ea213d7" providerId="ADAL" clId="{E2D81D6E-77A9-504C-B813-C107842B4870}" dt="2025-03-17T20:51:48.352" v="92" actId="255"/>
          <ac:spMkLst>
            <pc:docMk/>
            <pc:sldMk cId="656597240" sldId="257"/>
            <ac:spMk id="3" creationId="{C22596CD-7DAD-6860-DB29-541C59904894}"/>
          </ac:spMkLst>
        </pc:spChg>
      </pc:sldChg>
      <pc:sldMasterChg chg="modSldLayout">
        <pc:chgData name="Jae Chung" userId="95f87405-8f7d-4a23-8f85-7ab65ea213d7" providerId="ADAL" clId="{E2D81D6E-77A9-504C-B813-C107842B4870}" dt="2025-03-17T20:51:41.966" v="90" actId="1035"/>
        <pc:sldMasterMkLst>
          <pc:docMk/>
          <pc:sldMasterMk cId="804602377" sldId="2147483668"/>
        </pc:sldMasterMkLst>
        <pc:sldLayoutChg chg="addSp delSp modSp mod">
          <pc:chgData name="Jae Chung" userId="95f87405-8f7d-4a23-8f85-7ab65ea213d7" providerId="ADAL" clId="{E2D81D6E-77A9-504C-B813-C107842B4870}" dt="2025-03-17T20:51:41.966" v="90" actId="1035"/>
          <pc:sldLayoutMkLst>
            <pc:docMk/>
            <pc:sldMasterMk cId="804602377" sldId="2147483668"/>
            <pc:sldLayoutMk cId="1409852763" sldId="2147483680"/>
          </pc:sldLayoutMkLst>
          <pc:spChg chg="add del mod">
            <ac:chgData name="Jae Chung" userId="95f87405-8f7d-4a23-8f85-7ab65ea213d7" providerId="ADAL" clId="{E2D81D6E-77A9-504C-B813-C107842B4870}" dt="2025-03-17T20:49:44.127" v="37" actId="478"/>
            <ac:spMkLst>
              <pc:docMk/>
              <pc:sldMasterMk cId="804602377" sldId="2147483668"/>
              <pc:sldLayoutMk cId="1409852763" sldId="2147483680"/>
              <ac:spMk id="4" creationId="{FC26B6DA-2699-DD0B-2B57-7766B3BAB563}"/>
            </ac:spMkLst>
          </pc:spChg>
          <pc:spChg chg="add mod">
            <ac:chgData name="Jae Chung" userId="95f87405-8f7d-4a23-8f85-7ab65ea213d7" providerId="ADAL" clId="{E2D81D6E-77A9-504C-B813-C107842B4870}" dt="2025-03-17T20:51:41.966" v="90" actId="1035"/>
            <ac:spMkLst>
              <pc:docMk/>
              <pc:sldMasterMk cId="804602377" sldId="2147483668"/>
              <pc:sldLayoutMk cId="1409852763" sldId="2147483680"/>
              <ac:spMk id="5" creationId="{3FC62B7D-FAFE-F07A-04FF-05CA937495E9}"/>
            </ac:spMkLst>
          </pc:spChg>
          <pc:picChg chg="add mod modCrop">
            <ac:chgData name="Jae Chung" userId="95f87405-8f7d-4a23-8f85-7ab65ea213d7" providerId="ADAL" clId="{E2D81D6E-77A9-504C-B813-C107842B4870}" dt="2025-03-17T20:50:25.347" v="65" actId="732"/>
            <ac:picMkLst>
              <pc:docMk/>
              <pc:sldMasterMk cId="804602377" sldId="2147483668"/>
              <pc:sldLayoutMk cId="1409852763" sldId="2147483680"/>
              <ac:picMk id="2" creationId="{67A381AD-8647-D3E3-CE8B-256568F1722B}"/>
            </ac:picMkLst>
          </pc:picChg>
          <pc:picChg chg="del">
            <ac:chgData name="Jae Chung" userId="95f87405-8f7d-4a23-8f85-7ab65ea213d7" providerId="ADAL" clId="{E2D81D6E-77A9-504C-B813-C107842B4870}" dt="2025-03-17T20:50:11.649" v="60" actId="478"/>
            <ac:picMkLst>
              <pc:docMk/>
              <pc:sldMasterMk cId="804602377" sldId="2147483668"/>
              <pc:sldLayoutMk cId="1409852763" sldId="2147483680"/>
              <ac:picMk id="10" creationId="{C7BDDD89-1207-1BD2-75DC-A67AB17A6FD0}"/>
            </ac:picMkLst>
          </pc:picChg>
        </pc:sldLayoutChg>
      </pc:sldMasterChg>
    </pc:docChg>
  </pc:docChgLst>
  <pc:docChgLst>
    <pc:chgData name="Chaji Yang" userId="4e6a9ab4-4bf5-4d72-838b-d3789445bf9a" providerId="ADAL" clId="{39169A7E-DE61-BC4F-9AD2-AD56FF84DB39}"/>
    <pc:docChg chg="modSld">
      <pc:chgData name="Chaji Yang" userId="4e6a9ab4-4bf5-4d72-838b-d3789445bf9a" providerId="ADAL" clId="{39169A7E-DE61-BC4F-9AD2-AD56FF84DB39}" dt="2025-03-04T00:57:04.126" v="63" actId="962"/>
      <pc:docMkLst>
        <pc:docMk/>
      </pc:docMkLst>
      <pc:sldChg chg="modSp mod">
        <pc:chgData name="Chaji Yang" userId="4e6a9ab4-4bf5-4d72-838b-d3789445bf9a" providerId="ADAL" clId="{39169A7E-DE61-BC4F-9AD2-AD56FF84DB39}" dt="2025-03-04T00:57:04.126" v="63" actId="962"/>
        <pc:sldMkLst>
          <pc:docMk/>
          <pc:sldMk cId="656597240" sldId="257"/>
        </pc:sldMkLst>
        <pc:picChg chg="mod">
          <ac:chgData name="Chaji Yang" userId="4e6a9ab4-4bf5-4d72-838b-d3789445bf9a" providerId="ADAL" clId="{39169A7E-DE61-BC4F-9AD2-AD56FF84DB39}" dt="2025-03-04T00:56:34.738" v="33" actId="962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Chaji Yang" userId="4e6a9ab4-4bf5-4d72-838b-d3789445bf9a" providerId="ADAL" clId="{39169A7E-DE61-BC4F-9AD2-AD56FF84DB39}" dt="2025-03-04T00:56:29.861" v="1" actId="962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Chaji Yang" userId="4e6a9ab4-4bf5-4d72-838b-d3789445bf9a" providerId="ADAL" clId="{39169A7E-DE61-BC4F-9AD2-AD56FF84DB39}" dt="2025-03-04T00:56:59.975" v="35" actId="962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Chaji Yang" userId="4e6a9ab4-4bf5-4d72-838b-d3789445bf9a" providerId="ADAL" clId="{39169A7E-DE61-BC4F-9AD2-AD56FF84DB39}" dt="2025-03-04T00:57:04.126" v="63" actId="962"/>
          <ac:picMkLst>
            <pc:docMk/>
            <pc:sldMk cId="656597240" sldId="257"/>
            <ac:picMk id="50" creationId="{93B1E43F-6AAF-B230-10AC-B767897AFA4C}"/>
          </ac:picMkLst>
        </pc:picChg>
      </pc:sldChg>
    </pc:docChg>
  </pc:docChgLst>
  <pc:docChgLst>
    <pc:chgData name="Woojung Hwang" userId="2f48344a-4cb6-44e2-85e0-9b0e9e1067a5" providerId="ADAL" clId="{9E3FEDB5-E1E6-2D45-9828-FD4C81B8E49C}"/>
    <pc:docChg chg="undo custSel modSld modMainMaster">
      <pc:chgData name="Woojung Hwang" userId="2f48344a-4cb6-44e2-85e0-9b0e9e1067a5" providerId="ADAL" clId="{9E3FEDB5-E1E6-2D45-9828-FD4C81B8E49C}" dt="2024-05-29T16:11:37.516" v="68" actId="1038"/>
      <pc:docMkLst>
        <pc:docMk/>
      </pc:docMkLst>
      <pc:sldChg chg="modSp mod">
        <pc:chgData name="Woojung Hwang" userId="2f48344a-4cb6-44e2-85e0-9b0e9e1067a5" providerId="ADAL" clId="{9E3FEDB5-E1E6-2D45-9828-FD4C81B8E49C}" dt="2024-05-29T16:11:37.516" v="68" actId="1038"/>
        <pc:sldMkLst>
          <pc:docMk/>
          <pc:sldMk cId="656597240" sldId="257"/>
        </pc:sldMkLst>
      </pc:sldChg>
      <pc:sldMasterChg chg="modSldLayout">
        <pc:chgData name="Woojung Hwang" userId="2f48344a-4cb6-44e2-85e0-9b0e9e1067a5" providerId="ADAL" clId="{9E3FEDB5-E1E6-2D45-9828-FD4C81B8E49C}" dt="2024-05-29T16:11:17.456" v="59"/>
        <pc:sldMasterMkLst>
          <pc:docMk/>
          <pc:sldMasterMk cId="804602377" sldId="2147483668"/>
        </pc:sldMasterMkLst>
        <pc:sldLayoutChg chg="delSp modSp mod">
          <pc:chgData name="Woojung Hwang" userId="2f48344a-4cb6-44e2-85e0-9b0e9e1067a5" providerId="ADAL" clId="{9E3FEDB5-E1E6-2D45-9828-FD4C81B8E49C}" dt="2024-05-29T16:11:17.456" v="59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Chaji Yang" userId="4e6a9ab4-4bf5-4d72-838b-d3789445bf9a" providerId="ADAL" clId="{F5FFF87C-5FCF-E046-8BC6-AE7366BA9904}"/>
    <pc:docChg chg="undo custSel modSld modMainMaster">
      <pc:chgData name="Chaji Yang" userId="4e6a9ab4-4bf5-4d72-838b-d3789445bf9a" providerId="ADAL" clId="{F5FFF87C-5FCF-E046-8BC6-AE7366BA9904}" dt="2024-05-31T19:00:42.090" v="139" actId="115"/>
      <pc:docMkLst>
        <pc:docMk/>
      </pc:docMkLst>
      <pc:sldChg chg="addSp delSp modSp mod">
        <pc:chgData name="Chaji Yang" userId="4e6a9ab4-4bf5-4d72-838b-d3789445bf9a" providerId="ADAL" clId="{F5FFF87C-5FCF-E046-8BC6-AE7366BA9904}" dt="2024-05-31T19:00:42.090" v="139" actId="115"/>
        <pc:sldMkLst>
          <pc:docMk/>
          <pc:sldMk cId="656597240" sldId="257"/>
        </pc:sldMkLst>
      </pc:sldChg>
      <pc:sldMasterChg chg="delSldLayout modSldLayout">
        <pc:chgData name="Chaji Yang" userId="4e6a9ab4-4bf5-4d72-838b-d3789445bf9a" providerId="ADAL" clId="{F5FFF87C-5FCF-E046-8BC6-AE7366BA9904}" dt="2024-05-31T14:19:08.368" v="51" actId="732"/>
        <pc:sldMasterMkLst>
          <pc:docMk/>
          <pc:sldMasterMk cId="804602377" sldId="2147483668"/>
        </pc:sldMasterMkLst>
        <pc:sldLayoutChg chg="del">
          <pc:chgData name="Chaji Yang" userId="4e6a9ab4-4bf5-4d72-838b-d3789445bf9a" providerId="ADAL" clId="{F5FFF87C-5FCF-E046-8BC6-AE7366BA9904}" dt="2024-05-24T20:23:34.892" v="3" actId="2696"/>
          <pc:sldLayoutMkLst>
            <pc:docMk/>
            <pc:sldMasterMk cId="804602377" sldId="2147483668"/>
            <pc:sldLayoutMk cId="851495458" sldId="2147483666"/>
          </pc:sldLayoutMkLst>
        </pc:sldLayoutChg>
        <pc:sldLayoutChg chg="del">
          <pc:chgData name="Chaji Yang" userId="4e6a9ab4-4bf5-4d72-838b-d3789445bf9a" providerId="ADAL" clId="{F5FFF87C-5FCF-E046-8BC6-AE7366BA9904}" dt="2024-05-24T20:23:34.529" v="2" actId="2696"/>
          <pc:sldLayoutMkLst>
            <pc:docMk/>
            <pc:sldMasterMk cId="804602377" sldId="2147483668"/>
            <pc:sldLayoutMk cId="567928724" sldId="2147483667"/>
          </pc:sldLayoutMkLst>
        </pc:sldLayoutChg>
        <pc:sldLayoutChg chg="addSp delSp modSp mod">
          <pc:chgData name="Chaji Yang" userId="4e6a9ab4-4bf5-4d72-838b-d3789445bf9a" providerId="ADAL" clId="{F5FFF87C-5FCF-E046-8BC6-AE7366BA9904}" dt="2024-05-31T14:19:08.368" v="51" actId="732"/>
          <pc:sldLayoutMkLst>
            <pc:docMk/>
            <pc:sldMasterMk cId="804602377" sldId="2147483668"/>
            <pc:sldLayoutMk cId="1409852763" sldId="2147483680"/>
          </pc:sldLayoutMkLst>
        </pc:sldLayoutChg>
      </pc:sldMasterChg>
    </pc:docChg>
  </pc:docChgLst>
  <pc:docChgLst>
    <pc:chgData name="Evan Burnett" userId="S::eburnett@cmrignite.com::e7ddc957-da61-42ca-9888-6105684849d3" providerId="AD" clId="Web-{F0CB4B46-9DF1-185A-E84D-EDBDC9948B92}"/>
    <pc:docChg chg="modSld">
      <pc:chgData name="Evan Burnett" userId="S::eburnett@cmrignite.com::e7ddc957-da61-42ca-9888-6105684849d3" providerId="AD" clId="Web-{F0CB4B46-9DF1-185A-E84D-EDBDC9948B92}" dt="2024-05-31T20:22:10.766" v="5"/>
      <pc:docMkLst>
        <pc:docMk/>
      </pc:docMkLst>
      <pc:sldChg chg="modSp">
        <pc:chgData name="Evan Burnett" userId="S::eburnett@cmrignite.com::e7ddc957-da61-42ca-9888-6105684849d3" providerId="AD" clId="Web-{F0CB4B46-9DF1-185A-E84D-EDBDC9948B92}" dt="2024-05-31T20:22:10.766" v="5"/>
        <pc:sldMkLst>
          <pc:docMk/>
          <pc:sldMk cId="656597240" sldId="257"/>
        </pc:sldMkLst>
      </pc:sldChg>
    </pc:docChg>
  </pc:docChgLst>
  <pc:docChgLst>
    <pc:chgData name="Jae Chung" userId="95f87405-8f7d-4a23-8f85-7ab65ea213d7" providerId="ADAL" clId="{E2F4377A-03C9-9E48-9E33-04C4DBC6AA07}"/>
    <pc:docChg chg="undo custSel modSld modMainMaster">
      <pc:chgData name="Jae Chung" userId="95f87405-8f7d-4a23-8f85-7ab65ea213d7" providerId="ADAL" clId="{E2F4377A-03C9-9E48-9E33-04C4DBC6AA07}" dt="2025-03-17T20:36:35.010" v="68" actId="1035"/>
      <pc:docMkLst>
        <pc:docMk/>
      </pc:docMkLst>
      <pc:sldChg chg="addSp delSp modSp mod">
        <pc:chgData name="Jae Chung" userId="95f87405-8f7d-4a23-8f85-7ab65ea213d7" providerId="ADAL" clId="{E2F4377A-03C9-9E48-9E33-04C4DBC6AA07}" dt="2025-03-17T20:36:35.010" v="68" actId="1035"/>
        <pc:sldMkLst>
          <pc:docMk/>
          <pc:sldMk cId="656597240" sldId="257"/>
        </pc:sldMkLst>
        <pc:spChg chg="add mod">
          <ac:chgData name="Jae Chung" userId="95f87405-8f7d-4a23-8f85-7ab65ea213d7" providerId="ADAL" clId="{E2F4377A-03C9-9E48-9E33-04C4DBC6AA07}" dt="2025-03-17T19:38:13.709" v="23"/>
          <ac:spMkLst>
            <pc:docMk/>
            <pc:sldMk cId="656597240" sldId="257"/>
            <ac:spMk id="3" creationId="{32DE46F8-D0BB-0C4F-8663-622D98584D1C}"/>
          </ac:spMkLst>
        </pc:spChg>
        <pc:spChg chg="add mod">
          <ac:chgData name="Jae Chung" userId="95f87405-8f7d-4a23-8f85-7ab65ea213d7" providerId="ADAL" clId="{E2F4377A-03C9-9E48-9E33-04C4DBC6AA07}" dt="2025-03-17T20:36:35.010" v="68" actId="1035"/>
          <ac:spMkLst>
            <pc:docMk/>
            <pc:sldMk cId="656597240" sldId="257"/>
            <ac:spMk id="4" creationId="{AC793D23-9097-AB74-9689-A7D0BDB91480}"/>
          </ac:spMkLst>
        </pc:spChg>
        <pc:spChg chg="del mod">
          <ac:chgData name="Jae Chung" userId="95f87405-8f7d-4a23-8f85-7ab65ea213d7" providerId="ADAL" clId="{E2F4377A-03C9-9E48-9E33-04C4DBC6AA07}" dt="2025-03-17T19:38:17.772" v="24" actId="478"/>
          <ac:spMkLst>
            <pc:docMk/>
            <pc:sldMk cId="656597240" sldId="257"/>
            <ac:spMk id="10" creationId="{6F0B6618-91DE-582D-946F-782B2D5F9236}"/>
          </ac:spMkLst>
        </pc:spChg>
        <pc:spChg chg="mod">
          <ac:chgData name="Jae Chung" userId="95f87405-8f7d-4a23-8f85-7ab65ea213d7" providerId="ADAL" clId="{E2F4377A-03C9-9E48-9E33-04C4DBC6AA07}" dt="2025-03-04T00:33:09.398" v="6" actId="207"/>
          <ac:spMkLst>
            <pc:docMk/>
            <pc:sldMk cId="656597240" sldId="257"/>
            <ac:spMk id="53" creationId="{5CA9F395-AEC7-418A-F03F-995D8E603060}"/>
          </ac:spMkLst>
        </pc:spChg>
        <pc:picChg chg="mod">
          <ac:chgData name="Jae Chung" userId="95f87405-8f7d-4a23-8f85-7ab65ea213d7" providerId="ADAL" clId="{E2F4377A-03C9-9E48-9E33-04C4DBC6AA07}" dt="2025-03-04T00:33:24.166" v="11" actId="1037"/>
          <ac:picMkLst>
            <pc:docMk/>
            <pc:sldMk cId="656597240" sldId="257"/>
            <ac:picMk id="13" creationId="{51336D91-0507-CE86-CA1A-FA73EFDF90A0}"/>
          </ac:picMkLst>
        </pc:picChg>
        <pc:picChg chg="mod">
          <ac:chgData name="Jae Chung" userId="95f87405-8f7d-4a23-8f85-7ab65ea213d7" providerId="ADAL" clId="{E2F4377A-03C9-9E48-9E33-04C4DBC6AA07}" dt="2025-03-04T00:33:18.603" v="8" actId="14100"/>
          <ac:picMkLst>
            <pc:docMk/>
            <pc:sldMk cId="656597240" sldId="257"/>
            <ac:picMk id="47" creationId="{FB69E186-F828-EA3D-4C0B-45ACDC4334C5}"/>
          </ac:picMkLst>
        </pc:picChg>
        <pc:picChg chg="mod">
          <ac:chgData name="Jae Chung" userId="95f87405-8f7d-4a23-8f85-7ab65ea213d7" providerId="ADAL" clId="{E2F4377A-03C9-9E48-9E33-04C4DBC6AA07}" dt="2025-03-04T00:33:31.526" v="18" actId="1038"/>
          <ac:picMkLst>
            <pc:docMk/>
            <pc:sldMk cId="656597240" sldId="257"/>
            <ac:picMk id="49" creationId="{8D2D401D-F075-D1A7-680A-91D31CAD737A}"/>
          </ac:picMkLst>
        </pc:picChg>
        <pc:picChg chg="mod">
          <ac:chgData name="Jae Chung" userId="95f87405-8f7d-4a23-8f85-7ab65ea213d7" providerId="ADAL" clId="{E2F4377A-03C9-9E48-9E33-04C4DBC6AA07}" dt="2025-03-04T00:33:37.974" v="21" actId="1037"/>
          <ac:picMkLst>
            <pc:docMk/>
            <pc:sldMk cId="656597240" sldId="257"/>
            <ac:picMk id="50" creationId="{93B1E43F-6AAF-B230-10AC-B767897AFA4C}"/>
          </ac:picMkLst>
        </pc:picChg>
      </pc:sldChg>
      <pc:sldMasterChg chg="modSldLayout">
        <pc:chgData name="Jae Chung" userId="95f87405-8f7d-4a23-8f85-7ab65ea213d7" providerId="ADAL" clId="{E2F4377A-03C9-9E48-9E33-04C4DBC6AA07}" dt="2025-03-17T20:36:15.295" v="47" actId="1036"/>
        <pc:sldMasterMkLst>
          <pc:docMk/>
          <pc:sldMasterMk cId="804602377" sldId="2147483668"/>
        </pc:sldMasterMkLst>
        <pc:sldLayoutChg chg="modSp mod">
          <pc:chgData name="Jae Chung" userId="95f87405-8f7d-4a23-8f85-7ab65ea213d7" providerId="ADAL" clId="{E2F4377A-03C9-9E48-9E33-04C4DBC6AA07}" dt="2025-03-17T20:36:15.295" v="47" actId="1036"/>
          <pc:sldLayoutMkLst>
            <pc:docMk/>
            <pc:sldMasterMk cId="804602377" sldId="2147483668"/>
            <pc:sldLayoutMk cId="1409852763" sldId="2147483680"/>
          </pc:sldLayoutMkLst>
          <pc:spChg chg="mod">
            <ac:chgData name="Jae Chung" userId="95f87405-8f7d-4a23-8f85-7ab65ea213d7" providerId="ADAL" clId="{E2F4377A-03C9-9E48-9E33-04C4DBC6AA07}" dt="2025-03-17T20:36:15.295" v="47" actId="1036"/>
            <ac:spMkLst>
              <pc:docMk/>
              <pc:sldMasterMk cId="804602377" sldId="2147483668"/>
              <pc:sldLayoutMk cId="1409852763" sldId="2147483680"/>
              <ac:spMk id="3" creationId="{BA4A8076-21D2-36EF-114C-045048208E0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381AD-8647-D3E3-CE8B-256568F17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96"/>
          <a:stretch/>
        </p:blipFill>
        <p:spPr>
          <a:xfrm>
            <a:off x="3200400" y="5254801"/>
            <a:ext cx="3200399" cy="2517600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FC62B7D-FAFE-F07A-04FF-05CA937495E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5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">
            <a:extLst>
              <a:ext uri="{FF2B5EF4-FFF2-40B4-BE49-F238E27FC236}">
                <a16:creationId xmlns:a16="http://schemas.microsoft.com/office/drawing/2014/main" id="{6707832B-6F06-98C9-434F-1208D9210447}"/>
              </a:ext>
            </a:extLst>
          </p:cNvPr>
          <p:cNvSpPr txBox="1">
            <a:spLocks/>
          </p:cNvSpPr>
          <p:nvPr/>
        </p:nvSpPr>
        <p:spPr>
          <a:xfrm>
            <a:off x="0" y="4273585"/>
            <a:ext cx="3001268" cy="88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" sz="2000" b="1" i="0" u="none" baseline="0" dirty="0">
                <a:solidFill>
                  <a:srgbClr val="E67525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rPr>
              <a:t>حافظ على تغذية أطفالك خلال فصل الصيف عبر برامج SUN!</a:t>
            </a:r>
          </a:p>
          <a:p>
            <a:pPr algn="r" rtl="1">
              <a:lnSpc>
                <a:spcPct val="100000"/>
              </a:lnSpc>
            </a:pPr>
            <a:endParaRPr lang="ar" sz="2000" b="1" i="0" u="none" baseline="0" dirty="0">
              <a:solidFill>
                <a:srgbClr val="E67525"/>
              </a:solidFill>
              <a:latin typeface="Arial Black" panose="020B0604020202020204" pitchFamily="34" charset="0"/>
              <a:ea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FD159D32-588C-04DA-9B4F-C9967F6F85CE}"/>
              </a:ext>
            </a:extLst>
          </p:cNvPr>
          <p:cNvSpPr txBox="1">
            <a:spLocks/>
          </p:cNvSpPr>
          <p:nvPr/>
        </p:nvSpPr>
        <p:spPr>
          <a:xfrm>
            <a:off x="258068" y="5064973"/>
            <a:ext cx="2743199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defRPr/>
            </a:pPr>
            <a:r>
              <a:rPr lang="ar" sz="13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برامج التغذية الصيفية للأطفال التابعة لوزارة الزراعة الأمريكية</a:t>
            </a:r>
          </a:p>
          <a:p>
            <a:pPr algn="r" rtl="1">
              <a:defRPr/>
            </a:pPr>
            <a:endParaRPr lang="ar" sz="1300" b="1" i="0" u="none" baseline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9811ED0B-6C34-41EB-DAD3-9648760FEFE1}"/>
              </a:ext>
            </a:extLst>
          </p:cNvPr>
          <p:cNvSpPr txBox="1">
            <a:spLocks/>
          </p:cNvSpPr>
          <p:nvPr/>
        </p:nvSpPr>
        <p:spPr>
          <a:xfrm>
            <a:off x="397768" y="5614022"/>
            <a:ext cx="2603499" cy="120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اجعل هذا الصيف لا يُنسى! تقدم برامج SUN العديد من خيارات التغذية المتنوعة للحفاظ على نشاط الأطفال والمراهقين ورسم البسمة على وجوههم طوال فصل الصيف.</a:t>
            </a:r>
          </a:p>
        </p:txBody>
      </p:sp>
      <p:pic>
        <p:nvPicPr>
          <p:cNvPr id="47" name="Picture 46" descr="شعار برامج SUN لتغذية الأطفال في فصل الصيف">
            <a:extLst>
              <a:ext uri="{FF2B5EF4-FFF2-40B4-BE49-F238E27FC236}">
                <a16:creationId xmlns:a16="http://schemas.microsoft.com/office/drawing/2014/main" id="{FB69E186-F828-EA3D-4C0B-45ACDC43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928" y="6872653"/>
            <a:ext cx="1958543" cy="724798"/>
          </a:xfrm>
          <a:prstGeom prst="rect">
            <a:avLst/>
          </a:prstGeom>
        </p:spPr>
      </p:pic>
      <p:pic>
        <p:nvPicPr>
          <p:cNvPr id="13" name="Picture 12" descr="شعار SUN Meals">
            <a:extLst>
              <a:ext uri="{FF2B5EF4-FFF2-40B4-BE49-F238E27FC236}">
                <a16:creationId xmlns:a16="http://schemas.microsoft.com/office/drawing/2014/main" id="{51336D91-0507-CE86-CA1A-FA73EF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115" y="321271"/>
            <a:ext cx="1366783" cy="726673"/>
          </a:xfrm>
          <a:prstGeom prst="rect">
            <a:avLst/>
          </a:prstGeom>
        </p:spPr>
      </p:pic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16E695B5-6E20-4CAB-CEB5-082F27435D86}"/>
              </a:ext>
            </a:extLst>
          </p:cNvPr>
          <p:cNvSpPr txBox="1">
            <a:spLocks/>
          </p:cNvSpPr>
          <p:nvPr/>
        </p:nvSpPr>
        <p:spPr>
          <a:xfrm>
            <a:off x="3230067" y="1124283"/>
            <a:ext cx="2948149" cy="8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تُقدَّم وجبات مجانية مغذية ووجبات خفيفة في بيئة جماعية ممتعة وظريفة لدعم أنشطة التواصل الاجتماعية والعادات الصحية.</a:t>
            </a:r>
          </a:p>
        </p:txBody>
      </p:sp>
      <p:pic>
        <p:nvPicPr>
          <p:cNvPr id="49" name="Picture 48" descr="شعار SUN Meals To-Go">
            <a:extLst>
              <a:ext uri="{FF2B5EF4-FFF2-40B4-BE49-F238E27FC236}">
                <a16:creationId xmlns:a16="http://schemas.microsoft.com/office/drawing/2014/main" id="{8D2D401D-F075-D1A7-680A-91D31CAD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12752" y="2127520"/>
            <a:ext cx="1469169" cy="678841"/>
          </a:xfrm>
          <a:prstGeom prst="rect">
            <a:avLst/>
          </a:prstGeom>
        </p:spPr>
      </p:pic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A2913773-2686-2FF4-8B6A-4B48C748E421}"/>
              </a:ext>
            </a:extLst>
          </p:cNvPr>
          <p:cNvSpPr txBox="1">
            <a:spLocks/>
          </p:cNvSpPr>
          <p:nvPr/>
        </p:nvSpPr>
        <p:spPr>
          <a:xfrm>
            <a:off x="3210267" y="2830261"/>
            <a:ext cx="2967948" cy="484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تتوافر خيارات استلام وتوصيل مناسبة في بعض المناطق الريفية.</a:t>
            </a:r>
          </a:p>
        </p:txBody>
      </p:sp>
      <p:pic>
        <p:nvPicPr>
          <p:cNvPr id="50" name="Picture 49" descr="شعار SUN Bucks">
            <a:extLst>
              <a:ext uri="{FF2B5EF4-FFF2-40B4-BE49-F238E27FC236}">
                <a16:creationId xmlns:a16="http://schemas.microsoft.com/office/drawing/2014/main" id="{93B1E43F-6AAF-B230-10AC-B767897AFA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32194" y="3581190"/>
            <a:ext cx="1389130" cy="738554"/>
          </a:xfrm>
          <a:prstGeom prst="rect">
            <a:avLst/>
          </a:prstGeom>
        </p:spPr>
      </p:pic>
      <p:sp>
        <p:nvSpPr>
          <p:cNvPr id="53" name="Content Placeholder 4">
            <a:extLst>
              <a:ext uri="{FF2B5EF4-FFF2-40B4-BE49-F238E27FC236}">
                <a16:creationId xmlns:a16="http://schemas.microsoft.com/office/drawing/2014/main" id="{5CA9F395-AEC7-418A-F03F-995D8E603060}"/>
              </a:ext>
            </a:extLst>
          </p:cNvPr>
          <p:cNvSpPr txBox="1">
            <a:spLocks/>
          </p:cNvSpPr>
          <p:nvPr/>
        </p:nvSpPr>
        <p:spPr>
          <a:xfrm>
            <a:off x="3230067" y="4374631"/>
            <a:ext cx="2948148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65735" indent="-165735" algn="l" defTabSz="662940" rtl="0" eaLnBrk="1" latinLnBrk="0" hangingPunct="1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20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7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014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161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308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455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602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7495" indent="-165735" algn="l" defTabSz="662940" rtl="0" eaLnBrk="1" latinLnBrk="0" hangingPunct="1">
              <a:lnSpc>
                <a:spcPct val="90000"/>
              </a:lnSpc>
              <a:spcBef>
                <a:spcPts val="363"/>
              </a:spcBef>
              <a:buFont typeface="Arial" panose="020B0604020202020204" pitchFamily="34" charset="0"/>
              <a:buChar char="•"/>
              <a:defRPr sz="13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يمكنك الحصول على إعانة قدرها 120 دولارًا لشراء البقالة لكل طفل مؤهل في سن المدرسة لشراء الأطعمة الصحية التي يحبونها خلال فصل الصيف.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5F8D6-B1AF-609F-9AE0-F696B396AD12}"/>
              </a:ext>
            </a:extLst>
          </p:cNvPr>
          <p:cNvSpPr txBox="1"/>
          <p:nvPr/>
        </p:nvSpPr>
        <p:spPr>
          <a:xfrm>
            <a:off x="4196415" y="5735843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2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492F470F-E116-8A57-AFCD-824F9C412B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3432714" y="5670462"/>
            <a:ext cx="672797" cy="646331"/>
          </a:xfrm>
          <a:prstGeom prst="rect">
            <a:avLst/>
          </a:prstGeom>
        </p:spPr>
      </p:pic>
      <p:pic>
        <p:nvPicPr>
          <p:cNvPr id="11" name="Picture 10" descr="البريد الإلكتروني">
            <a:extLst>
              <a:ext uri="{FF2B5EF4-FFF2-40B4-BE49-F238E27FC236}">
                <a16:creationId xmlns:a16="http://schemas.microsoft.com/office/drawing/2014/main" id="{B43832E9-3394-DFD8-6DB8-84A7ED98E6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733" y="6461584"/>
            <a:ext cx="165581" cy="15941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8B7BB8B-E7D2-8C52-66F1-D8252A39EF56}"/>
              </a:ext>
            </a:extLst>
          </p:cNvPr>
          <p:cNvSpPr txBox="1">
            <a:spLocks/>
          </p:cNvSpPr>
          <p:nvPr/>
        </p:nvSpPr>
        <p:spPr>
          <a:xfrm>
            <a:off x="3430958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4" name="Picture 13" descr="الهاتف">
            <a:extLst>
              <a:ext uri="{FF2B5EF4-FFF2-40B4-BE49-F238E27FC236}">
                <a16:creationId xmlns:a16="http://schemas.microsoft.com/office/drawing/2014/main" id="{EF39241D-958E-DA43-1CF2-99037B555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733" y="6666568"/>
            <a:ext cx="165581" cy="159087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C63DF6E-11C3-A953-7778-AC7C3E65F3C1}"/>
              </a:ext>
            </a:extLst>
          </p:cNvPr>
          <p:cNvSpPr txBox="1">
            <a:spLocks/>
          </p:cNvSpPr>
          <p:nvPr/>
        </p:nvSpPr>
        <p:spPr>
          <a:xfrm>
            <a:off x="3430958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6" name="Picture 15" descr="الموقع الإلكتروني">
            <a:extLst>
              <a:ext uri="{FF2B5EF4-FFF2-40B4-BE49-F238E27FC236}">
                <a16:creationId xmlns:a16="http://schemas.microsoft.com/office/drawing/2014/main" id="{D24F44DD-6490-88F1-8BE4-285F398D99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254" y="6859311"/>
            <a:ext cx="168061" cy="16180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47C098-A8BE-614A-5066-D0DDF46814CB}"/>
              </a:ext>
            </a:extLst>
          </p:cNvPr>
          <p:cNvSpPr txBox="1">
            <a:spLocks/>
          </p:cNvSpPr>
          <p:nvPr/>
        </p:nvSpPr>
        <p:spPr>
          <a:xfrm>
            <a:off x="3430957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725B2575-9878-0A8B-94F3-EC9B2404BDFB}"/>
              </a:ext>
            </a:extLst>
          </p:cNvPr>
          <p:cNvSpPr txBox="1"/>
          <p:nvPr/>
        </p:nvSpPr>
        <p:spPr>
          <a:xfrm>
            <a:off x="4180113" y="7426234"/>
            <a:ext cx="2203129" cy="29461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C793D23-9097-AB74-9689-A7D0BDB91480}"/>
              </a:ext>
            </a:extLst>
          </p:cNvPr>
          <p:cNvSpPr txBox="1">
            <a:spLocks/>
          </p:cNvSpPr>
          <p:nvPr/>
        </p:nvSpPr>
        <p:spPr>
          <a:xfrm>
            <a:off x="3217005" y="7412744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22596CD-7DAD-6860-DB29-541C59904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</p:spTree>
    <p:extLst>
      <p:ext uri="{BB962C8B-B14F-4D97-AF65-F5344CB8AC3E}">
        <p14:creationId xmlns:p14="http://schemas.microsoft.com/office/powerpoint/2010/main" val="65659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2025-04-30T21:32:27+00:00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6N43MEY3ZP3S-407578889-42416</_dlc_DocId>
    <_dlc_DocIdUrl xmlns="2cbf940b-6aba-4986-a9fb-a77064a2dcb6">
      <Url>https://usdagcc.sharepoint.com/sites/FNS-OPS-CommsD/_layouts/15/DocIdRedir.aspx?ID=6N43MEY3ZP3S-407578889-42416</Url>
      <Description>6N43MEY3ZP3S-407578889-42416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FD1B8B-19A9-4BAB-81AE-B1A173C80F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B635C-4E67-4208-8043-624265B822D5}"/>
</file>

<file path=customXml/itemProps3.xml><?xml version="1.0" encoding="utf-8"?>
<ds:datastoreItem xmlns:ds="http://schemas.openxmlformats.org/officeDocument/2006/customXml" ds:itemID="{A7C9E5E2-B8C9-42F8-B46B-4B99172958BF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8a26b81-0323-4ee7-a678-12700234d145"/>
    <ds:schemaRef ds:uri="http://purl.org/dc/elements/1.1/"/>
    <ds:schemaRef ds:uri="http://purl.org/dc/dcmitype/"/>
    <ds:schemaRef ds:uri="f720b77b-acc1-431f-a0e0-abbb3425c4d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CA7E79B-0798-4F0F-ABED-07413EEBF25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138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حافظ على تغذية أطفالك خلال فصل الصيف عبر برامج SUN!</dc:title>
  <dc:subject/>
  <dc:creator>SUN Summer Nutrition Pograms for Kids</dc:creator>
  <cp:keywords/>
  <dc:description/>
  <cp:lastModifiedBy>Microsoft Office User</cp:lastModifiedBy>
  <cp:revision>21</cp:revision>
  <dcterms:created xsi:type="dcterms:W3CDTF">2024-05-24T19:38:40Z</dcterms:created>
  <dcterms:modified xsi:type="dcterms:W3CDTF">2025-04-23T18:56:35Z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329a1d3f-2da9-421a-aa30-279bf7e8ff9e</vt:lpwstr>
  </property>
</Properties>
</file>