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3429000" cy="8001000"/>
  <p:notesSz cx="6858000" cy="9144000"/>
  <p:defaultTextStyle>
    <a:defPPr>
      <a:defRPr lang="en-US"/>
    </a:defPPr>
    <a:lvl1pPr marL="0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1pPr>
    <a:lvl2pPr marL="293018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2pPr>
    <a:lvl3pPr marL="586035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3pPr>
    <a:lvl4pPr marL="879053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4pPr>
    <a:lvl5pPr marL="1172072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5pPr>
    <a:lvl6pPr marL="1465090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6pPr>
    <a:lvl7pPr marL="1758107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7pPr>
    <a:lvl8pPr marL="2051125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8pPr>
    <a:lvl9pPr marL="2344143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FB5B8A-AC49-BED2-4B04-48330E72B2FD}" name="Evan Burnett" initials="EB" userId="S::eburnett@cmrignite.com::e7ddc957-da61-42ca-9888-6105684849d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EC"/>
    <a:srgbClr val="F5F5F5"/>
    <a:srgbClr val="00A4A4"/>
    <a:srgbClr val="7A9F3E"/>
    <a:srgbClr val="83B23F"/>
    <a:srgbClr val="E67525"/>
    <a:srgbClr val="D86D2C"/>
    <a:srgbClr val="008080"/>
    <a:srgbClr val="5E7D31"/>
    <a:srgbClr val="BB5B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ACE0FD-FEA6-BD49-9E16-D7EB5B0CCBFA}" v="5" dt="2025-03-21T00:40:08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82"/>
    <p:restoredTop sz="86370"/>
  </p:normalViewPr>
  <p:slideViewPr>
    <p:cSldViewPr snapToGrid="0">
      <p:cViewPr>
        <p:scale>
          <a:sx n="75" d="100"/>
          <a:sy n="75" d="100"/>
        </p:scale>
        <p:origin x="3144" y="4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ji Yang" userId="S::cyang@cmrignite.com::4e6a9ab4-4bf5-4d72-838b-d3789445bf9a" providerId="AD" clId="Web-{0FA7E947-F38B-2DC3-3E69-023A8DF1615B}"/>
    <pc:docChg chg="modSld">
      <pc:chgData name="Chaji Yang" userId="S::cyang@cmrignite.com::4e6a9ab4-4bf5-4d72-838b-d3789445bf9a" providerId="AD" clId="Web-{0FA7E947-F38B-2DC3-3E69-023A8DF1615B}" dt="2025-03-04T01:38:32.161" v="1" actId="20577"/>
      <pc:docMkLst>
        <pc:docMk/>
      </pc:docMkLst>
      <pc:sldChg chg="modSp">
        <pc:chgData name="Chaji Yang" userId="S::cyang@cmrignite.com::4e6a9ab4-4bf5-4d72-838b-d3789445bf9a" providerId="AD" clId="Web-{0FA7E947-F38B-2DC3-3E69-023A8DF1615B}" dt="2025-03-04T01:38:32.161" v="1" actId="20577"/>
        <pc:sldMkLst>
          <pc:docMk/>
          <pc:sldMk cId="1501103996" sldId="257"/>
        </pc:sldMkLst>
        <pc:spChg chg="mod">
          <ac:chgData name="Chaji Yang" userId="S::cyang@cmrignite.com::4e6a9ab4-4bf5-4d72-838b-d3789445bf9a" providerId="AD" clId="Web-{0FA7E947-F38B-2DC3-3E69-023A8DF1615B}" dt="2025-03-04T01:38:32.161" v="1" actId="20577"/>
          <ac:spMkLst>
            <pc:docMk/>
            <pc:sldMk cId="1501103996" sldId="257"/>
            <ac:spMk id="5" creationId="{39AD4106-B77C-5C31-1BE3-AC8391170896}"/>
          </ac:spMkLst>
        </pc:spChg>
      </pc:sldChg>
    </pc:docChg>
  </pc:docChgLst>
  <pc:docChgLst>
    <pc:chgData name="Nelson Grant" userId="e6ff8e4c-d082-43cd-af52-4199133ba336" providerId="ADAL" clId="{E7C57781-F519-B249-B455-A2596A7793F9}"/>
    <pc:docChg chg="undo custSel modMainMaster">
      <pc:chgData name="Nelson Grant" userId="e6ff8e4c-d082-43cd-af52-4199133ba336" providerId="ADAL" clId="{E7C57781-F519-B249-B455-A2596A7793F9}" dt="2024-05-17T23:45:13.467" v="1" actId="1076"/>
      <pc:docMkLst>
        <pc:docMk/>
      </pc:docMkLst>
      <pc:sldMasterChg chg="modSldLayout">
        <pc:chgData name="Nelson Grant" userId="e6ff8e4c-d082-43cd-af52-4199133ba336" providerId="ADAL" clId="{E7C57781-F519-B249-B455-A2596A7793F9}" dt="2024-05-17T23:45:13.467" v="1" actId="1076"/>
        <pc:sldMasterMkLst>
          <pc:docMk/>
          <pc:sldMasterMk cId="4140400327" sldId="2147483660"/>
        </pc:sldMasterMkLst>
        <pc:sldLayoutChg chg="modSp mod">
          <pc:chgData name="Nelson Grant" userId="e6ff8e4c-d082-43cd-af52-4199133ba336" providerId="ADAL" clId="{E7C57781-F519-B249-B455-A2596A7793F9}" dt="2024-05-17T23:45:13.467" v="1" actId="1076"/>
          <pc:sldLayoutMkLst>
            <pc:docMk/>
            <pc:sldMasterMk cId="4140400327" sldId="2147483660"/>
            <pc:sldLayoutMk cId="865189385" sldId="2147483684"/>
          </pc:sldLayoutMkLst>
        </pc:sldLayoutChg>
      </pc:sldMasterChg>
    </pc:docChg>
  </pc:docChgLst>
  <pc:docChgLst>
    <pc:chgData name="Chaji Yang" userId="S::cyang@cmrignite.com::4e6a9ab4-4bf5-4d72-838b-d3789445bf9a" providerId="AD" clId="Web-{15EA5A3D-67B9-A962-2527-7A218D15C92E}"/>
    <pc:docChg chg="">
      <pc:chgData name="Chaji Yang" userId="S::cyang@cmrignite.com::4e6a9ab4-4bf5-4d72-838b-d3789445bf9a" providerId="AD" clId="Web-{15EA5A3D-67B9-A962-2527-7A218D15C92E}" dt="2024-05-17T22:38:42.563" v="0"/>
      <pc:docMkLst>
        <pc:docMk/>
      </pc:docMkLst>
      <pc:sldChg chg="delCm">
        <pc:chgData name="Chaji Yang" userId="S::cyang@cmrignite.com::4e6a9ab4-4bf5-4d72-838b-d3789445bf9a" providerId="AD" clId="Web-{15EA5A3D-67B9-A962-2527-7A218D15C92E}" dt="2024-05-17T22:38:42.563" v="0"/>
        <pc:sldMkLst>
          <pc:docMk/>
          <pc:sldMk cId="1082278826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aji Yang" userId="S::cyang@cmrignite.com::4e6a9ab4-4bf5-4d72-838b-d3789445bf9a" providerId="AD" clId="Web-{15EA5A3D-67B9-A962-2527-7A218D15C92E}" dt="2024-05-17T22:38:42.563" v="0"/>
              <pc2:cmMkLst xmlns:pc2="http://schemas.microsoft.com/office/powerpoint/2019/9/main/command">
                <pc:docMk/>
                <pc:sldMk cId="1082278826" sldId="256"/>
                <pc2:cmMk id="{C4A260E8-14EE-4C68-8586-FE530E305ACC}"/>
              </pc2:cmMkLst>
            </pc226:cmChg>
          </p:ext>
        </pc:extLst>
      </pc:sldChg>
    </pc:docChg>
  </pc:docChgLst>
  <pc:docChgLst>
    <pc:chgData name="Jae Chung" userId="95f87405-8f7d-4a23-8f85-7ab65ea213d7" providerId="ADAL" clId="{4DACE0FD-FEA6-BD49-9E16-D7EB5B0CCBFA}"/>
    <pc:docChg chg="undo custSel modSld modMainMaster">
      <pc:chgData name="Jae Chung" userId="95f87405-8f7d-4a23-8f85-7ab65ea213d7" providerId="ADAL" clId="{4DACE0FD-FEA6-BD49-9E16-D7EB5B0CCBFA}" dt="2025-03-21T00:40:08.453" v="26"/>
      <pc:docMkLst>
        <pc:docMk/>
      </pc:docMkLst>
      <pc:sldChg chg="addSp modSp mod">
        <pc:chgData name="Jae Chung" userId="95f87405-8f7d-4a23-8f85-7ab65ea213d7" providerId="ADAL" clId="{4DACE0FD-FEA6-BD49-9E16-D7EB5B0CCBFA}" dt="2025-03-17T20:51:31.972" v="24" actId="255"/>
        <pc:sldMkLst>
          <pc:docMk/>
          <pc:sldMk cId="1082278826" sldId="256"/>
        </pc:sldMkLst>
        <pc:spChg chg="add mod">
          <ac:chgData name="Jae Chung" userId="95f87405-8f7d-4a23-8f85-7ab65ea213d7" providerId="ADAL" clId="{4DACE0FD-FEA6-BD49-9E16-D7EB5B0CCBFA}" dt="2025-03-17T20:51:31.972" v="24" actId="255"/>
          <ac:spMkLst>
            <pc:docMk/>
            <pc:sldMk cId="1082278826" sldId="256"/>
            <ac:spMk id="3" creationId="{239E0B78-5EE9-CE5A-3081-1CE3A792BD59}"/>
          </ac:spMkLst>
        </pc:spChg>
      </pc:sldChg>
      <pc:sldMasterChg chg="modSldLayout">
        <pc:chgData name="Jae Chung" userId="95f87405-8f7d-4a23-8f85-7ab65ea213d7" providerId="ADAL" clId="{4DACE0FD-FEA6-BD49-9E16-D7EB5B0CCBFA}" dt="2025-03-21T00:40:08.453" v="26"/>
        <pc:sldMasterMkLst>
          <pc:docMk/>
          <pc:sldMasterMk cId="4140400327" sldId="2147483660"/>
        </pc:sldMasterMkLst>
        <pc:sldLayoutChg chg="addSp delSp modSp mod">
          <pc:chgData name="Jae Chung" userId="95f87405-8f7d-4a23-8f85-7ab65ea213d7" providerId="ADAL" clId="{4DACE0FD-FEA6-BD49-9E16-D7EB5B0CCBFA}" dt="2025-03-17T20:49:24.673" v="22" actId="1076"/>
          <pc:sldLayoutMkLst>
            <pc:docMk/>
            <pc:sldMasterMk cId="4140400327" sldId="2147483660"/>
            <pc:sldLayoutMk cId="865189385" sldId="2147483684"/>
          </pc:sldLayoutMkLst>
          <pc:spChg chg="add mod">
            <ac:chgData name="Jae Chung" userId="95f87405-8f7d-4a23-8f85-7ab65ea213d7" providerId="ADAL" clId="{4DACE0FD-FEA6-BD49-9E16-D7EB5B0CCBFA}" dt="2025-03-17T20:48:51.794" v="20" actId="1037"/>
            <ac:spMkLst>
              <pc:docMk/>
              <pc:sldMasterMk cId="4140400327" sldId="2147483660"/>
              <pc:sldLayoutMk cId="865189385" sldId="2147483684"/>
              <ac:spMk id="3" creationId="{A36539C1-C5AC-5363-BAEF-D344951F1C0C}"/>
            </ac:spMkLst>
          </pc:spChg>
          <pc:picChg chg="add mod">
            <ac:chgData name="Jae Chung" userId="95f87405-8f7d-4a23-8f85-7ab65ea213d7" providerId="ADAL" clId="{4DACE0FD-FEA6-BD49-9E16-D7EB5B0CCBFA}" dt="2025-03-17T20:49:24.673" v="22" actId="1076"/>
            <ac:picMkLst>
              <pc:docMk/>
              <pc:sldMasterMk cId="4140400327" sldId="2147483660"/>
              <pc:sldLayoutMk cId="865189385" sldId="2147483684"/>
              <ac:picMk id="2" creationId="{96345CB9-7469-7D0F-C066-EF98396B8BA0}"/>
            </ac:picMkLst>
          </pc:picChg>
        </pc:sldLayoutChg>
        <pc:sldLayoutChg chg="addSp delSp modSp mod">
          <pc:chgData name="Jae Chung" userId="95f87405-8f7d-4a23-8f85-7ab65ea213d7" providerId="ADAL" clId="{4DACE0FD-FEA6-BD49-9E16-D7EB5B0CCBFA}" dt="2025-03-21T00:40:08.453" v="26"/>
          <pc:sldLayoutMkLst>
            <pc:docMk/>
            <pc:sldMasterMk cId="4140400327" sldId="2147483660"/>
            <pc:sldLayoutMk cId="618309346" sldId="2147483685"/>
          </pc:sldLayoutMkLst>
          <pc:spChg chg="add mod">
            <ac:chgData name="Jae Chung" userId="95f87405-8f7d-4a23-8f85-7ab65ea213d7" providerId="ADAL" clId="{4DACE0FD-FEA6-BD49-9E16-D7EB5B0CCBFA}" dt="2025-03-21T00:40:08.453" v="26"/>
            <ac:spMkLst>
              <pc:docMk/>
              <pc:sldMasterMk cId="4140400327" sldId="2147483660"/>
              <pc:sldLayoutMk cId="618309346" sldId="2147483685"/>
              <ac:spMk id="2" creationId="{031608A8-E7B6-D94D-2C68-AEE95E42865B}"/>
            </ac:spMkLst>
          </pc:spChg>
          <pc:spChg chg="del">
            <ac:chgData name="Jae Chung" userId="95f87405-8f7d-4a23-8f85-7ab65ea213d7" providerId="ADAL" clId="{4DACE0FD-FEA6-BD49-9E16-D7EB5B0CCBFA}" dt="2025-03-21T00:40:08.248" v="25" actId="478"/>
            <ac:spMkLst>
              <pc:docMk/>
              <pc:sldMasterMk cId="4140400327" sldId="2147483660"/>
              <pc:sldLayoutMk cId="618309346" sldId="2147483685"/>
              <ac:spMk id="4" creationId="{FA48B215-177B-360F-C8D9-B1726F976F0F}"/>
            </ac:spMkLst>
          </pc:spChg>
        </pc:sldLayoutChg>
      </pc:sldMasterChg>
    </pc:docChg>
  </pc:docChgLst>
  <pc:docChgLst>
    <pc:chgData name="Chaji Yang" userId="4e6a9ab4-4bf5-4d72-838b-d3789445bf9a" providerId="ADAL" clId="{0E262040-061C-7A46-84C9-0D19725A5867}"/>
    <pc:docChg chg="undo custSel modSld">
      <pc:chgData name="Chaji Yang" userId="4e6a9ab4-4bf5-4d72-838b-d3789445bf9a" providerId="ADAL" clId="{0E262040-061C-7A46-84C9-0D19725A5867}" dt="2025-03-04T00:58:54.314" v="237" actId="1076"/>
      <pc:docMkLst>
        <pc:docMk/>
      </pc:docMkLst>
      <pc:sldChg chg="modSp mod">
        <pc:chgData name="Chaji Yang" userId="4e6a9ab4-4bf5-4d72-838b-d3789445bf9a" providerId="ADAL" clId="{0E262040-061C-7A46-84C9-0D19725A5867}" dt="2025-03-04T00:56:09.070" v="121" actId="962"/>
        <pc:sldMkLst>
          <pc:docMk/>
          <pc:sldMk cId="1082278826" sldId="256"/>
        </pc:sldMkLst>
        <pc:picChg chg="mod">
          <ac:chgData name="Chaji Yang" userId="4e6a9ab4-4bf5-4d72-838b-d3789445bf9a" providerId="ADAL" clId="{0E262040-061C-7A46-84C9-0D19725A5867}" dt="2025-03-04T00:56:09.070" v="121" actId="962"/>
          <ac:picMkLst>
            <pc:docMk/>
            <pc:sldMk cId="1082278826" sldId="256"/>
            <ac:picMk id="2" creationId="{ABEEEEE7-483D-ADC1-70D5-51685EA1165D}"/>
          </ac:picMkLst>
        </pc:picChg>
      </pc:sldChg>
      <pc:sldChg chg="addSp modSp mod">
        <pc:chgData name="Chaji Yang" userId="4e6a9ab4-4bf5-4d72-838b-d3789445bf9a" providerId="ADAL" clId="{0E262040-061C-7A46-84C9-0D19725A5867}" dt="2025-03-04T00:58:54.314" v="237" actId="1076"/>
        <pc:sldMkLst>
          <pc:docMk/>
          <pc:sldMk cId="1501103996" sldId="257"/>
        </pc:sldMkLst>
        <pc:spChg chg="add mod">
          <ac:chgData name="Chaji Yang" userId="4e6a9ab4-4bf5-4d72-838b-d3789445bf9a" providerId="ADAL" clId="{0E262040-061C-7A46-84C9-0D19725A5867}" dt="2025-03-04T00:58:54.314" v="237" actId="1076"/>
          <ac:spMkLst>
            <pc:docMk/>
            <pc:sldMk cId="1501103996" sldId="257"/>
            <ac:spMk id="2" creationId="{586FC1CE-36D3-187A-A302-7F85516EAB11}"/>
          </ac:spMkLst>
        </pc:spChg>
        <pc:picChg chg="mod">
          <ac:chgData name="Chaji Yang" userId="4e6a9ab4-4bf5-4d72-838b-d3789445bf9a" providerId="ADAL" clId="{0E262040-061C-7A46-84C9-0D19725A5867}" dt="2025-03-04T00:56:45.040" v="125" actId="962"/>
          <ac:picMkLst>
            <pc:docMk/>
            <pc:sldMk cId="1501103996" sldId="257"/>
            <ac:picMk id="18" creationId="{A0BD7A01-B48D-216D-9421-35EC989969C2}"/>
          </ac:picMkLst>
        </pc:picChg>
        <pc:picChg chg="mod">
          <ac:chgData name="Chaji Yang" userId="4e6a9ab4-4bf5-4d72-838b-d3789445bf9a" providerId="ADAL" clId="{0E262040-061C-7A46-84C9-0D19725A5867}" dt="2025-03-04T00:56:52.056" v="169" actId="962"/>
          <ac:picMkLst>
            <pc:docMk/>
            <pc:sldMk cId="1501103996" sldId="257"/>
            <ac:picMk id="19" creationId="{41F3500A-A86D-3887-77CD-EB52707B7D31}"/>
          </ac:picMkLst>
        </pc:picChg>
        <pc:picChg chg="mod">
          <ac:chgData name="Chaji Yang" userId="4e6a9ab4-4bf5-4d72-838b-d3789445bf9a" providerId="ADAL" clId="{0E262040-061C-7A46-84C9-0D19725A5867}" dt="2025-03-04T00:57:10.870" v="171" actId="962"/>
          <ac:picMkLst>
            <pc:docMk/>
            <pc:sldMk cId="1501103996" sldId="257"/>
            <ac:picMk id="20" creationId="{C0B5B5B8-9773-CD2E-4F24-5025B33E23FE}"/>
          </ac:picMkLst>
        </pc:picChg>
      </pc:sldChg>
    </pc:docChg>
  </pc:docChgLst>
  <pc:docChgLst>
    <pc:chgData name="Jae Chung" userId="95f87405-8f7d-4a23-8f85-7ab65ea213d7" providerId="ADAL" clId="{92E47387-5FF6-4B4D-9C66-3B4C6E88136F}"/>
    <pc:docChg chg="undo custSel modSld modMainMaster">
      <pc:chgData name="Jae Chung" userId="95f87405-8f7d-4a23-8f85-7ab65ea213d7" providerId="ADAL" clId="{92E47387-5FF6-4B4D-9C66-3B4C6E88136F}" dt="2025-03-17T20:44:26.671" v="89" actId="478"/>
      <pc:docMkLst>
        <pc:docMk/>
      </pc:docMkLst>
      <pc:sldChg chg="modSp mod">
        <pc:chgData name="Jae Chung" userId="95f87405-8f7d-4a23-8f85-7ab65ea213d7" providerId="ADAL" clId="{92E47387-5FF6-4B4D-9C66-3B4C6E88136F}" dt="2025-03-04T00:31:35.755" v="8" actId="14100"/>
        <pc:sldMkLst>
          <pc:docMk/>
          <pc:sldMk cId="1082278826" sldId="256"/>
        </pc:sldMkLst>
        <pc:picChg chg="mod">
          <ac:chgData name="Jae Chung" userId="95f87405-8f7d-4a23-8f85-7ab65ea213d7" providerId="ADAL" clId="{92E47387-5FF6-4B4D-9C66-3B4C6E88136F}" dt="2025-03-04T00:31:35.755" v="8" actId="14100"/>
          <ac:picMkLst>
            <pc:docMk/>
            <pc:sldMk cId="1082278826" sldId="256"/>
            <ac:picMk id="2" creationId="{ABEEEEE7-483D-ADC1-70D5-51685EA1165D}"/>
          </ac:picMkLst>
        </pc:picChg>
      </pc:sldChg>
      <pc:sldChg chg="addSp delSp modSp mod">
        <pc:chgData name="Jae Chung" userId="95f87405-8f7d-4a23-8f85-7ab65ea213d7" providerId="ADAL" clId="{92E47387-5FF6-4B4D-9C66-3B4C6E88136F}" dt="2025-03-17T20:35:24.946" v="79" actId="1038"/>
        <pc:sldMkLst>
          <pc:docMk/>
          <pc:sldMk cId="1501103996" sldId="257"/>
        </pc:sldMkLst>
        <pc:spChg chg="mod">
          <ac:chgData name="Jae Chung" userId="95f87405-8f7d-4a23-8f85-7ab65ea213d7" providerId="ADAL" clId="{92E47387-5FF6-4B4D-9C66-3B4C6E88136F}" dt="2025-03-04T00:31:19.410" v="6" actId="14100"/>
          <ac:spMkLst>
            <pc:docMk/>
            <pc:sldMk cId="1501103996" sldId="257"/>
            <ac:spMk id="5" creationId="{39AD4106-B77C-5C31-1BE3-AC8391170896}"/>
          </ac:spMkLst>
        </pc:spChg>
        <pc:spChg chg="mod">
          <ac:chgData name="Jae Chung" userId="95f87405-8f7d-4a23-8f85-7ab65ea213d7" providerId="ADAL" clId="{92E47387-5FF6-4B4D-9C66-3B4C6E88136F}" dt="2025-03-17T20:35:24.946" v="79" actId="1038"/>
          <ac:spMkLst>
            <pc:docMk/>
            <pc:sldMk cId="1501103996" sldId="257"/>
            <ac:spMk id="26" creationId="{412B3D82-551E-5DC5-C95F-109A57AD7EAF}"/>
          </ac:spMkLst>
        </pc:spChg>
        <pc:picChg chg="mod">
          <ac:chgData name="Jae Chung" userId="95f87405-8f7d-4a23-8f85-7ab65ea213d7" providerId="ADAL" clId="{92E47387-5FF6-4B4D-9C66-3B4C6E88136F}" dt="2025-03-04T00:32:20.195" v="26" actId="1037"/>
          <ac:picMkLst>
            <pc:docMk/>
            <pc:sldMk cId="1501103996" sldId="257"/>
            <ac:picMk id="18" creationId="{A0BD7A01-B48D-216D-9421-35EC989969C2}"/>
          </ac:picMkLst>
        </pc:picChg>
        <pc:picChg chg="mod">
          <ac:chgData name="Jae Chung" userId="95f87405-8f7d-4a23-8f85-7ab65ea213d7" providerId="ADAL" clId="{92E47387-5FF6-4B4D-9C66-3B4C6E88136F}" dt="2025-03-04T00:32:18.142" v="24" actId="1035"/>
          <ac:picMkLst>
            <pc:docMk/>
            <pc:sldMk cId="1501103996" sldId="257"/>
            <ac:picMk id="19" creationId="{41F3500A-A86D-3887-77CD-EB52707B7D31}"/>
          </ac:picMkLst>
        </pc:picChg>
        <pc:picChg chg="mod">
          <ac:chgData name="Jae Chung" userId="95f87405-8f7d-4a23-8f85-7ab65ea213d7" providerId="ADAL" clId="{92E47387-5FF6-4B4D-9C66-3B4C6E88136F}" dt="2025-03-04T00:32:28.387" v="28" actId="1037"/>
          <ac:picMkLst>
            <pc:docMk/>
            <pc:sldMk cId="1501103996" sldId="257"/>
            <ac:picMk id="20" creationId="{C0B5B5B8-9773-CD2E-4F24-5025B33E23FE}"/>
          </ac:picMkLst>
        </pc:picChg>
      </pc:sldChg>
      <pc:sldMasterChg chg="modSldLayout">
        <pc:chgData name="Jae Chung" userId="95f87405-8f7d-4a23-8f85-7ab65ea213d7" providerId="ADAL" clId="{92E47387-5FF6-4B4D-9C66-3B4C6E88136F}" dt="2025-03-17T20:44:26.671" v="89" actId="478"/>
        <pc:sldMasterMkLst>
          <pc:docMk/>
          <pc:sldMasterMk cId="4140400327" sldId="2147483660"/>
        </pc:sldMasterMkLst>
        <pc:sldLayoutChg chg="addSp delSp modSp mod">
          <pc:chgData name="Jae Chung" userId="95f87405-8f7d-4a23-8f85-7ab65ea213d7" providerId="ADAL" clId="{92E47387-5FF6-4B4D-9C66-3B4C6E88136F}" dt="2025-03-17T20:44:26.671" v="89" actId="478"/>
          <pc:sldLayoutMkLst>
            <pc:docMk/>
            <pc:sldMasterMk cId="4140400327" sldId="2147483660"/>
            <pc:sldLayoutMk cId="865189385" sldId="2147483684"/>
          </pc:sldLayoutMkLst>
        </pc:sldLayoutChg>
        <pc:sldLayoutChg chg="modSp mod">
          <pc:chgData name="Jae Chung" userId="95f87405-8f7d-4a23-8f85-7ab65ea213d7" providerId="ADAL" clId="{92E47387-5FF6-4B4D-9C66-3B4C6E88136F}" dt="2025-03-17T20:35:18.185" v="76" actId="1036"/>
          <pc:sldLayoutMkLst>
            <pc:docMk/>
            <pc:sldMasterMk cId="4140400327" sldId="2147483660"/>
            <pc:sldLayoutMk cId="618309346" sldId="2147483685"/>
          </pc:sldLayoutMkLst>
        </pc:sldLayoutChg>
      </pc:sldMasterChg>
    </pc:docChg>
  </pc:docChgLst>
  <pc:docChgLst>
    <pc:chgData name="Evan Burnett" userId="S::eburnett@cmrignite.com::e7ddc957-da61-42ca-9888-6105684849d3" providerId="AD" clId="Web-{6CE41122-7EA7-4BA0-EEE6-07278916971D}"/>
    <pc:docChg chg="modSld">
      <pc:chgData name="Evan Burnett" userId="S::eburnett@cmrignite.com::e7ddc957-da61-42ca-9888-6105684849d3" providerId="AD" clId="Web-{6CE41122-7EA7-4BA0-EEE6-07278916971D}" dt="2024-06-04T20:45:30.936" v="60"/>
      <pc:docMkLst>
        <pc:docMk/>
      </pc:docMkLst>
      <pc:sldChg chg="delSp modSp">
        <pc:chgData name="Evan Burnett" userId="S::eburnett@cmrignite.com::e7ddc957-da61-42ca-9888-6105684849d3" providerId="AD" clId="Web-{6CE41122-7EA7-4BA0-EEE6-07278916971D}" dt="2024-06-04T20:43:37.092" v="28"/>
        <pc:sldMkLst>
          <pc:docMk/>
          <pc:sldMk cId="1082278826" sldId="256"/>
        </pc:sldMkLst>
      </pc:sldChg>
      <pc:sldChg chg="addSp delSp modSp">
        <pc:chgData name="Evan Burnett" userId="S::eburnett@cmrignite.com::e7ddc957-da61-42ca-9888-6105684849d3" providerId="AD" clId="Web-{6CE41122-7EA7-4BA0-EEE6-07278916971D}" dt="2024-06-04T20:45:30.936" v="60"/>
        <pc:sldMkLst>
          <pc:docMk/>
          <pc:sldMk cId="1501103996" sldId="257"/>
        </pc:sldMkLst>
      </pc:sldChg>
    </pc:docChg>
  </pc:docChgLst>
  <pc:docChgLst>
    <pc:chgData name="Woojung Hwang" userId="2f48344a-4cb6-44e2-85e0-9b0e9e1067a5" providerId="ADAL" clId="{473F633F-B6A8-4A4E-B89B-FC68A6665685}"/>
    <pc:docChg chg="undo custSel modSld modMainMaster">
      <pc:chgData name="Woojung Hwang" userId="2f48344a-4cb6-44e2-85e0-9b0e9e1067a5" providerId="ADAL" clId="{473F633F-B6A8-4A4E-B89B-FC68A6665685}" dt="2024-05-29T14:09:56.500" v="132" actId="1035"/>
      <pc:docMkLst>
        <pc:docMk/>
      </pc:docMkLst>
      <pc:sldChg chg="addSp modSp">
        <pc:chgData name="Woojung Hwang" userId="2f48344a-4cb6-44e2-85e0-9b0e9e1067a5" providerId="ADAL" clId="{473F633F-B6A8-4A4E-B89B-FC68A6665685}" dt="2024-05-24T19:45:29.541" v="81" actId="767"/>
        <pc:sldMkLst>
          <pc:docMk/>
          <pc:sldMk cId="1082278826" sldId="256"/>
        </pc:sldMkLst>
      </pc:sldChg>
      <pc:sldChg chg="addSp delSp modSp mod">
        <pc:chgData name="Woojung Hwang" userId="2f48344a-4cb6-44e2-85e0-9b0e9e1067a5" providerId="ADAL" clId="{473F633F-B6A8-4A4E-B89B-FC68A6665685}" dt="2024-05-29T14:09:56.500" v="132" actId="1035"/>
        <pc:sldMkLst>
          <pc:docMk/>
          <pc:sldMk cId="1501103996" sldId="257"/>
        </pc:sldMkLst>
      </pc:sldChg>
      <pc:sldMasterChg chg="modSldLayout">
        <pc:chgData name="Woojung Hwang" userId="2f48344a-4cb6-44e2-85e0-9b0e9e1067a5" providerId="ADAL" clId="{473F633F-B6A8-4A4E-B89B-FC68A6665685}" dt="2024-05-29T14:09:02.938" v="115" actId="14100"/>
        <pc:sldMasterMkLst>
          <pc:docMk/>
          <pc:sldMasterMk cId="4140400327" sldId="2147483660"/>
        </pc:sldMasterMkLst>
        <pc:sldLayoutChg chg="addSp delSp modSp mod">
          <pc:chgData name="Woojung Hwang" userId="2f48344a-4cb6-44e2-85e0-9b0e9e1067a5" providerId="ADAL" clId="{473F633F-B6A8-4A4E-B89B-FC68A6665685}" dt="2024-05-24T18:37:09.402" v="73" actId="962"/>
          <pc:sldLayoutMkLst>
            <pc:docMk/>
            <pc:sldMasterMk cId="4140400327" sldId="2147483660"/>
            <pc:sldLayoutMk cId="865189385" sldId="2147483684"/>
          </pc:sldLayoutMkLst>
        </pc:sldLayoutChg>
        <pc:sldLayoutChg chg="addSp delSp modSp mod">
          <pc:chgData name="Woojung Hwang" userId="2f48344a-4cb6-44e2-85e0-9b0e9e1067a5" providerId="ADAL" clId="{473F633F-B6A8-4A4E-B89B-FC68A6665685}" dt="2024-05-29T14:09:02.938" v="115" actId="14100"/>
          <pc:sldLayoutMkLst>
            <pc:docMk/>
            <pc:sldMasterMk cId="4140400327" sldId="2147483660"/>
            <pc:sldLayoutMk cId="618309346" sldId="2147483685"/>
          </pc:sldLayoutMkLst>
        </pc:sldLayoutChg>
      </pc:sldMasterChg>
    </pc:docChg>
  </pc:docChgLst>
  <pc:docChgLst>
    <pc:chgData name="Chaji Yang" userId="4e6a9ab4-4bf5-4d72-838b-d3789445bf9a" providerId="ADAL" clId="{2BF9EB8D-C8C5-6B4E-B0D7-EB341B033707}"/>
    <pc:docChg chg="undo custSel modSld modMainMaster">
      <pc:chgData name="Chaji Yang" userId="4e6a9ab4-4bf5-4d72-838b-d3789445bf9a" providerId="ADAL" clId="{2BF9EB8D-C8C5-6B4E-B0D7-EB341B033707}" dt="2024-05-29T16:29:37.246" v="135"/>
      <pc:docMkLst>
        <pc:docMk/>
      </pc:docMkLst>
      <pc:sldChg chg="addSp delSp modSp mod">
        <pc:chgData name="Chaji Yang" userId="4e6a9ab4-4bf5-4d72-838b-d3789445bf9a" providerId="ADAL" clId="{2BF9EB8D-C8C5-6B4E-B0D7-EB341B033707}" dt="2024-05-17T23:09:31.361" v="61" actId="1035"/>
        <pc:sldMkLst>
          <pc:docMk/>
          <pc:sldMk cId="1082278826" sldId="256"/>
        </pc:sldMkLst>
      </pc:sldChg>
      <pc:sldChg chg="addSp delSp modSp mod">
        <pc:chgData name="Chaji Yang" userId="4e6a9ab4-4bf5-4d72-838b-d3789445bf9a" providerId="ADAL" clId="{2BF9EB8D-C8C5-6B4E-B0D7-EB341B033707}" dt="2024-05-29T16:29:32.024" v="133" actId="478"/>
        <pc:sldMkLst>
          <pc:docMk/>
          <pc:sldMk cId="1501103996" sldId="257"/>
        </pc:sldMkLst>
      </pc:sldChg>
      <pc:sldMasterChg chg="delSldLayout modSldLayout">
        <pc:chgData name="Chaji Yang" userId="4e6a9ab4-4bf5-4d72-838b-d3789445bf9a" providerId="ADAL" clId="{2BF9EB8D-C8C5-6B4E-B0D7-EB341B033707}" dt="2024-05-29T16:29:37.246" v="135"/>
        <pc:sldMasterMkLst>
          <pc:docMk/>
          <pc:sldMasterMk cId="4140400327" sldId="2147483660"/>
        </pc:sldMasterMkLst>
        <pc:sldLayoutChg chg="del">
          <pc:chgData name="Chaji Yang" userId="4e6a9ab4-4bf5-4d72-838b-d3789445bf9a" providerId="ADAL" clId="{2BF9EB8D-C8C5-6B4E-B0D7-EB341B033707}" dt="2024-05-17T23:00:10.562" v="14" actId="2696"/>
          <pc:sldLayoutMkLst>
            <pc:docMk/>
            <pc:sldMasterMk cId="4140400327" sldId="2147483660"/>
            <pc:sldLayoutMk cId="2776218478" sldId="2147483663"/>
          </pc:sldLayoutMkLst>
        </pc:sldLayoutChg>
        <pc:sldLayoutChg chg="del">
          <pc:chgData name="Chaji Yang" userId="4e6a9ab4-4bf5-4d72-838b-d3789445bf9a" providerId="ADAL" clId="{2BF9EB8D-C8C5-6B4E-B0D7-EB341B033707}" dt="2024-05-17T23:00:07.630" v="11" actId="2696"/>
          <pc:sldLayoutMkLst>
            <pc:docMk/>
            <pc:sldMasterMk cId="4140400327" sldId="2147483660"/>
            <pc:sldLayoutMk cId="2234091069" sldId="2147483675"/>
          </pc:sldLayoutMkLst>
        </pc:sldLayoutChg>
        <pc:sldLayoutChg chg="del">
          <pc:chgData name="Chaji Yang" userId="4e6a9ab4-4bf5-4d72-838b-d3789445bf9a" providerId="ADAL" clId="{2BF9EB8D-C8C5-6B4E-B0D7-EB341B033707}" dt="2024-05-17T23:00:12.522" v="15" actId="2696"/>
          <pc:sldLayoutMkLst>
            <pc:docMk/>
            <pc:sldMasterMk cId="4140400327" sldId="2147483660"/>
            <pc:sldLayoutMk cId="3822337829" sldId="2147483682"/>
          </pc:sldLayoutMkLst>
        </pc:sldLayoutChg>
        <pc:sldLayoutChg chg="del">
          <pc:chgData name="Chaji Yang" userId="4e6a9ab4-4bf5-4d72-838b-d3789445bf9a" providerId="ADAL" clId="{2BF9EB8D-C8C5-6B4E-B0D7-EB341B033707}" dt="2024-05-17T23:00:08.749" v="12" actId="2696"/>
          <pc:sldLayoutMkLst>
            <pc:docMk/>
            <pc:sldMasterMk cId="4140400327" sldId="2147483660"/>
            <pc:sldLayoutMk cId="403240860" sldId="2147483683"/>
          </pc:sldLayoutMkLst>
        </pc:sldLayoutChg>
        <pc:sldLayoutChg chg="addSp delSp modSp mod">
          <pc:chgData name="Chaji Yang" userId="4e6a9ab4-4bf5-4d72-838b-d3789445bf9a" providerId="ADAL" clId="{2BF9EB8D-C8C5-6B4E-B0D7-EB341B033707}" dt="2024-05-17T23:21:26.505" v="120" actId="962"/>
          <pc:sldLayoutMkLst>
            <pc:docMk/>
            <pc:sldMasterMk cId="4140400327" sldId="2147483660"/>
            <pc:sldLayoutMk cId="865189385" sldId="2147483684"/>
          </pc:sldLayoutMkLst>
        </pc:sldLayoutChg>
        <pc:sldLayoutChg chg="addSp delSp modSp mod">
          <pc:chgData name="Chaji Yang" userId="4e6a9ab4-4bf5-4d72-838b-d3789445bf9a" providerId="ADAL" clId="{2BF9EB8D-C8C5-6B4E-B0D7-EB341B033707}" dt="2024-05-29T16:29:37.246" v="135"/>
          <pc:sldLayoutMkLst>
            <pc:docMk/>
            <pc:sldMasterMk cId="4140400327" sldId="2147483660"/>
            <pc:sldLayoutMk cId="618309346" sldId="2147483685"/>
          </pc:sldLayoutMkLst>
        </pc:sldLayoutChg>
        <pc:sldLayoutChg chg="del">
          <pc:chgData name="Chaji Yang" userId="4e6a9ab4-4bf5-4d72-838b-d3789445bf9a" providerId="ADAL" clId="{2BF9EB8D-C8C5-6B4E-B0D7-EB341B033707}" dt="2024-05-17T23:00:10.559" v="13" actId="2696"/>
          <pc:sldLayoutMkLst>
            <pc:docMk/>
            <pc:sldMasterMk cId="4140400327" sldId="2147483660"/>
            <pc:sldLayoutMk cId="3244585856" sldId="2147483687"/>
          </pc:sldLayoutMkLst>
        </pc:sldLayoutChg>
        <pc:sldLayoutChg chg="del">
          <pc:chgData name="Chaji Yang" userId="4e6a9ab4-4bf5-4d72-838b-d3789445bf9a" providerId="ADAL" clId="{2BF9EB8D-C8C5-6B4E-B0D7-EB341B033707}" dt="2024-05-17T23:00:18.900" v="16" actId="2696"/>
          <pc:sldLayoutMkLst>
            <pc:docMk/>
            <pc:sldMasterMk cId="4140400327" sldId="2147483660"/>
            <pc:sldLayoutMk cId="2997947936" sldId="214748368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02405E-9635-F560-56AA-769DA5A238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708164-4E6A-9626-A380-6F43C44413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475AE-C589-8246-8169-5A14D2336D3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DDBBC-9B4B-064C-3B5A-7826DA59E8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7CC2C2-B951-7376-DEE8-4ABF90C6D6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7EAD4-A4BF-CD45-9CD2-0BDC938F21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39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500D0-72D8-A74B-A730-A4432B86EAE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68600" y="1143000"/>
            <a:ext cx="1320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20768-22C8-474B-B090-94F204D0CE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09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1pPr>
    <a:lvl2pPr marL="293018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2pPr>
    <a:lvl3pPr marL="586035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3pPr>
    <a:lvl4pPr marL="879053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4pPr>
    <a:lvl5pPr marL="1172072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5pPr>
    <a:lvl6pPr marL="1465090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6pPr>
    <a:lvl7pPr marL="1758107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7pPr>
    <a:lvl8pPr marL="2051125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8pPr>
    <a:lvl9pPr marL="2344143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A9F20768-22C8-474B-B090-94F204D0CE9B}" type="slidenum">
              <a:rPr/>
              <a:t>2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953337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/Tagline_Section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345CB9-7469-7D0F-C066-EF98396B8B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6372" y="-1628796"/>
            <a:ext cx="6921744" cy="5910348"/>
          </a:xfrm>
          <a:prstGeom prst="rect">
            <a:avLst/>
          </a:prstGeom>
        </p:spPr>
      </p:pic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A36539C1-C5AC-5363-BAEF-D344951F1C0C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12167" y="531540"/>
            <a:ext cx="2604572" cy="2604572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1893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No Menu w/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rectangle">
            <a:extLst>
              <a:ext uri="{FF2B5EF4-FFF2-40B4-BE49-F238E27FC236}">
                <a16:creationId xmlns:a16="http://schemas.microsoft.com/office/drawing/2014/main" id="{6EC0578A-06E9-B797-8AD7-E5E220CAF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57091"/>
            <a:ext cx="34290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0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745" y="425982"/>
            <a:ext cx="2957513" cy="1546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745" y="2129896"/>
            <a:ext cx="2957513" cy="5076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40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sldNum="0" hdr="0" ftr="0" dt="0"/>
  <p:txStyles>
    <p:titleStyle>
      <a:lvl1pPr algn="l" defTabSz="320067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ysClr val="windowText" lastClr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60034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20067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80101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40135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880185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6pPr>
      <a:lvl7pPr marL="1040219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7pPr>
      <a:lvl8pPr marL="1200253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8pPr>
      <a:lvl9pPr marL="1360287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1pPr>
      <a:lvl2pPr marL="160034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2pPr>
      <a:lvl3pPr marL="320067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3pPr>
      <a:lvl4pPr marL="480101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4pPr>
      <a:lvl5pPr marL="640135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5pPr>
      <a:lvl6pPr marL="800169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6pPr>
      <a:lvl7pPr marL="960202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7pPr>
      <a:lvl8pPr marL="1120236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8pPr>
      <a:lvl9pPr marL="1280270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" userDrawn="1">
          <p15:clr>
            <a:srgbClr val="F26B43"/>
          </p15:clr>
        </p15:guide>
        <p15:guide id="2" pos="2088" userDrawn="1">
          <p15:clr>
            <a:srgbClr val="F26B43"/>
          </p15:clr>
        </p15:guide>
        <p15:guide id="3" orient="horz" pos="72" userDrawn="1">
          <p15:clr>
            <a:srgbClr val="F26B43"/>
          </p15:clr>
        </p15:guide>
        <p15:guide id="4" orient="horz" pos="4968" userDrawn="1">
          <p15:clr>
            <a:srgbClr val="F26B43"/>
          </p15:clr>
        </p15:guide>
        <p15:guide id="5" pos="216" userDrawn="1">
          <p15:clr>
            <a:srgbClr val="F26B43"/>
          </p15:clr>
        </p15:guide>
        <p15:guide id="6" pos="1944" userDrawn="1">
          <p15:clr>
            <a:srgbClr val="F26B43"/>
          </p15:clr>
        </p15:guide>
        <p15:guide id="7" orient="horz" pos="216" userDrawn="1">
          <p15:clr>
            <a:srgbClr val="F26B43"/>
          </p15:clr>
        </p15:guide>
        <p15:guide id="8" orient="horz" pos="48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insertyouremail@abc.xyz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hyperlink" Target="https://www.fns.usda.gov/summer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0.emf"/><Relationship Id="rId4" Type="http://schemas.openxmlformats.org/officeDocument/2006/relationships/image" Target="../media/image5.png"/><Relationship Id="rId9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239E0B78-5EE9-CE5A-3081-1CE3A792B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12167" y="531540"/>
            <a:ext cx="2604572" cy="2604572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zh-CN" sz="1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7022E3-814B-8869-EAC6-EAACAEA818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1788" y="4405313"/>
            <a:ext cx="3043877" cy="8858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320067" rtl="0" eaLnBrk="1" fontAlgn="auto" latinLnBrk="0" hangingPunct="1">
              <a:lnSpc>
                <a:spcPct val="9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sz="2000" b="1" i="0" u="none" strike="noStrike" kern="1200" cap="none" spc="0" normalizeH="0" baseline="0" dirty="0">
                <a:ln>
                  <a:noFill/>
                </a:ln>
                <a:solidFill>
                  <a:srgbClr val="E67525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加入 SUN Programs，为您孩子的暑期注入活力！</a:t>
            </a:r>
          </a:p>
          <a:p>
            <a:pPr marL="0" marR="0" lvl="0" indent="0" algn="l" defTabSz="320067" rtl="0" eaLnBrk="1" fontAlgn="auto" latinLnBrk="0" hangingPunct="1">
              <a:lnSpc>
                <a:spcPct val="9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sz="2000" b="1" i="0" u="none" strike="noStrike" kern="1200" cap="none" spc="0" normalizeH="0" baseline="0" dirty="0">
              <a:ln>
                <a:noFill/>
              </a:ln>
              <a:solidFill>
                <a:srgbClr val="E67525"/>
              </a:solidFill>
              <a:effectLst/>
              <a:uLnTx/>
              <a:uFillTx/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A21520-A91A-9A9B-F572-7E3237E8F09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11789" y="5136621"/>
            <a:ext cx="2743199" cy="446984"/>
          </a:xfrm>
        </p:spPr>
        <p:txBody>
          <a:bodyPr/>
          <a:lstStyle/>
          <a:p>
            <a:pPr algn="l" rtl="0"/>
            <a:r>
              <a:rPr lang="zh-CN" sz="1300" b="1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美国农业部儿童暑期营养计划</a:t>
            </a:r>
          </a:p>
          <a:p>
            <a:pPr algn="l" rtl="0"/>
            <a:endParaRPr lang="zh-CN" sz="1300" b="1" i="0" u="none" baseline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E85A4-3293-005B-02AC-89D0D29790A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11789" y="5627779"/>
            <a:ext cx="2603499" cy="1200729"/>
          </a:xfrm>
        </p:spPr>
        <p:txBody>
          <a:bodyPr/>
          <a:lstStyle/>
          <a:p>
            <a:pPr algn="l" rtl="0"/>
            <a:r>
              <a:rPr lang="zh-CN" sz="13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让这个暑期令人难忘！SUN Programs 提供各种营养选择，</a:t>
            </a:r>
            <a:br>
              <a:rPr lang="en-US" altLang="zh-CN" sz="13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zh-CN" sz="13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让您的孩子在整个暑期都充满活力和笑容。</a:t>
            </a:r>
          </a:p>
        </p:txBody>
      </p:sp>
      <p:pic>
        <p:nvPicPr>
          <p:cNvPr id="2" name="Picture 1" descr="SUN儿童暑期营养计划 标志">
            <a:extLst>
              <a:ext uri="{FF2B5EF4-FFF2-40B4-BE49-F238E27FC236}">
                <a16:creationId xmlns:a16="http://schemas.microsoft.com/office/drawing/2014/main" id="{ABEEEEE7-483D-ADC1-70D5-51685EA116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5229" y="6960312"/>
            <a:ext cx="1958543" cy="7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78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UN Meals 标志">
            <a:extLst>
              <a:ext uri="{FF2B5EF4-FFF2-40B4-BE49-F238E27FC236}">
                <a16:creationId xmlns:a16="http://schemas.microsoft.com/office/drawing/2014/main" id="{A0BD7A01-B48D-216D-9421-35EC989969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9846" y="277980"/>
            <a:ext cx="1376571" cy="73187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ADDC3-5868-1BB3-F2AA-868A81BC8A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6063" y="1027113"/>
            <a:ext cx="2840037" cy="981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320067" rtl="0" eaLnBrk="1" fontAlgn="auto" latinLnBrk="0" hangingPunct="1">
              <a:lnSpc>
                <a:spcPct val="9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在有趣的团体环境中提供营养丰富的免费餐食和小食，以增进联系并养成健康习惯。</a:t>
            </a:r>
          </a:p>
        </p:txBody>
      </p:sp>
      <p:pic>
        <p:nvPicPr>
          <p:cNvPr id="19" name="Picture 18" descr="SUN Meals To-Go 标志">
            <a:extLst>
              <a:ext uri="{FF2B5EF4-FFF2-40B4-BE49-F238E27FC236}">
                <a16:creationId xmlns:a16="http://schemas.microsoft.com/office/drawing/2014/main" id="{41F3500A-A86D-3887-77CD-EB52707B7D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12524" y="2131039"/>
            <a:ext cx="1469169" cy="67884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29D138-CD39-21B6-4C1C-7B244D9EA79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46063" y="2823604"/>
            <a:ext cx="2936875" cy="982663"/>
          </a:xfrm>
        </p:spPr>
        <p:txBody>
          <a:bodyPr/>
          <a:lstStyle/>
          <a:p>
            <a:pPr algn="l" rtl="0"/>
            <a:r>
              <a:rPr lang="zh-CN" sz="13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部分农村地区提供便捷的取餐和配送服务。</a:t>
            </a:r>
          </a:p>
        </p:txBody>
      </p:sp>
      <p:pic>
        <p:nvPicPr>
          <p:cNvPr id="20" name="Picture 19" descr="SUN Bucks 标志">
            <a:extLst>
              <a:ext uri="{FF2B5EF4-FFF2-40B4-BE49-F238E27FC236}">
                <a16:creationId xmlns:a16="http://schemas.microsoft.com/office/drawing/2014/main" id="{C0B5B5B8-9773-CD2E-4F24-5025B33E23F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02613" y="3787924"/>
            <a:ext cx="1389130" cy="73855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AD4106-B77C-5C31-1BE3-AC839117089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46063" y="4556508"/>
            <a:ext cx="2957513" cy="98266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 rtl="0"/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为每个符合条件的儿童提供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120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美元，用于在暑假期间购买他们喜欢的健康食品。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AA3FD7-0A32-1088-14A8-4F45534CDFE4}"/>
              </a:ext>
            </a:extLst>
          </p:cNvPr>
          <p:cNvSpPr txBox="1"/>
          <p:nvPr/>
        </p:nvSpPr>
        <p:spPr>
          <a:xfrm>
            <a:off x="254090" y="5788274"/>
            <a:ext cx="1981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zh-CN" sz="1200" b="0" i="0" u="none" baseline="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扫描即可了解您所在地区的膳食选择和杂货福利。</a:t>
            </a:r>
          </a:p>
        </p:txBody>
      </p:sp>
      <p:pic>
        <p:nvPicPr>
          <p:cNvPr id="15" name="Picture Placeholder 8" descr="膳食选择和杂货福利的二维码。部分资金由美国农业部提供。">
            <a:extLst>
              <a:ext uri="{FF2B5EF4-FFF2-40B4-BE49-F238E27FC236}">
                <a16:creationId xmlns:a16="http://schemas.microsoft.com/office/drawing/2014/main" id="{D58609BE-07A5-4BCE-860C-9937EB70FE9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967" b="1967"/>
          <a:stretch/>
        </p:blipFill>
        <p:spPr>
          <a:xfrm>
            <a:off x="2416831" y="5781675"/>
            <a:ext cx="672797" cy="646331"/>
          </a:xfrm>
          <a:prstGeom prst="rect">
            <a:avLst/>
          </a:prstGeom>
        </p:spPr>
      </p:pic>
      <p:pic>
        <p:nvPicPr>
          <p:cNvPr id="23" name="Picture 22" descr="电子邮件">
            <a:extLst>
              <a:ext uri="{FF2B5EF4-FFF2-40B4-BE49-F238E27FC236}">
                <a16:creationId xmlns:a16="http://schemas.microsoft.com/office/drawing/2014/main" id="{3891C1A0-D9A7-670E-925C-3C83FC7A5FF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957" y="6573298"/>
            <a:ext cx="165581" cy="159419"/>
          </a:xfrm>
          <a:prstGeom prst="rect">
            <a:avLst/>
          </a:prstGeom>
        </p:spPr>
      </p:pic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0E77F9D6-E943-FE3E-8A8E-29E01E8B0683}"/>
              </a:ext>
            </a:extLst>
          </p:cNvPr>
          <p:cNvSpPr txBox="1">
            <a:spLocks/>
          </p:cNvSpPr>
          <p:nvPr/>
        </p:nvSpPr>
        <p:spPr>
          <a:xfrm>
            <a:off x="504538" y="6526001"/>
            <a:ext cx="1981800" cy="2487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zh-CN" sz="1200" b="0" i="0" u="sng" baseline="0" dirty="0">
                <a:solidFill>
                  <a:schemeClr val="bg1"/>
                </a:solidFill>
                <a:latin typeface="Arial"/>
                <a:ea typeface="Arial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insertyouremail@abc.xyz</a:t>
            </a:r>
            <a:endParaRPr lang="zh-CN" sz="1200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2" name="Picture 21" descr="电话">
            <a:extLst>
              <a:ext uri="{FF2B5EF4-FFF2-40B4-BE49-F238E27FC236}">
                <a16:creationId xmlns:a16="http://schemas.microsoft.com/office/drawing/2014/main" id="{CDB8FBF3-77B5-582B-F3B6-D530C954EAF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957" y="6759831"/>
            <a:ext cx="165581" cy="159087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D8B08B1-2596-445D-6005-8B15C9B3E845}"/>
              </a:ext>
            </a:extLst>
          </p:cNvPr>
          <p:cNvSpPr txBox="1">
            <a:spLocks/>
          </p:cNvSpPr>
          <p:nvPr/>
        </p:nvSpPr>
        <p:spPr>
          <a:xfrm>
            <a:off x="501557" y="6714609"/>
            <a:ext cx="1981800" cy="2155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zh-CN" sz="1200" b="0" i="0" u="none" baseline="0" dirty="0">
                <a:solidFill>
                  <a:schemeClr val="bg1"/>
                </a:solidFill>
              </a:rPr>
              <a:t>(123) 456-7890</a:t>
            </a:r>
          </a:p>
        </p:txBody>
      </p:sp>
      <p:pic>
        <p:nvPicPr>
          <p:cNvPr id="24" name="Picture 23" descr="网站">
            <a:extLst>
              <a:ext uri="{FF2B5EF4-FFF2-40B4-BE49-F238E27FC236}">
                <a16:creationId xmlns:a16="http://schemas.microsoft.com/office/drawing/2014/main" id="{B149CBBD-0BD0-8E6C-B651-9657BF9821B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6478" y="6952857"/>
            <a:ext cx="168061" cy="161808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988FF83-869D-817B-55D2-9F87D6C1B672}"/>
              </a:ext>
            </a:extLst>
          </p:cNvPr>
          <p:cNvSpPr txBox="1">
            <a:spLocks/>
          </p:cNvSpPr>
          <p:nvPr/>
        </p:nvSpPr>
        <p:spPr>
          <a:xfrm>
            <a:off x="501557" y="6893941"/>
            <a:ext cx="1981800" cy="2155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zh-CN" sz="1200" b="0" i="0" u="sng" baseline="0" dirty="0">
                <a:solidFill>
                  <a:schemeClr val="bg1"/>
                </a:solidFill>
                <a:latin typeface="Arial"/>
                <a:ea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fns.usda.gov/summer</a:t>
            </a:r>
            <a:endParaRPr lang="zh-CN" sz="1200" b="0" i="0" u="sng" baseline="0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endParaRPr lang="zh-CN" sz="1200" dirty="0">
              <a:solidFill>
                <a:schemeClr val="bg1"/>
              </a:solidFill>
            </a:endParaRPr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031608A8-E7B6-D94D-2C68-AEE95E42865B}"/>
              </a:ext>
            </a:extLst>
          </p:cNvPr>
          <p:cNvSpPr txBox="1"/>
          <p:nvPr/>
        </p:nvSpPr>
        <p:spPr>
          <a:xfrm>
            <a:off x="357250" y="7418781"/>
            <a:ext cx="2933700" cy="344163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sz="800" dirty="0">
                <a:solidFill>
                  <a:schemeClr val="bg1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部分资金由美国农业部提供。</a:t>
            </a:r>
            <a:r>
              <a:rPr lang="en-US" sz="800" dirty="0">
                <a:solidFill>
                  <a:schemeClr val="bg1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12B3D82-551E-5DC5-C95F-109A57AD7EAF}"/>
              </a:ext>
            </a:extLst>
          </p:cNvPr>
          <p:cNvSpPr txBox="1">
            <a:spLocks/>
          </p:cNvSpPr>
          <p:nvPr/>
        </p:nvSpPr>
        <p:spPr>
          <a:xfrm>
            <a:off x="2421944" y="7454082"/>
            <a:ext cx="742349" cy="25284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zh-CN" sz="800" b="0" i="0" u="none" baseline="0" dirty="0">
                <a:solidFill>
                  <a:schemeClr val="bg1"/>
                </a:solidFill>
              </a:rPr>
              <a:t>2024 暑期</a:t>
            </a:r>
          </a:p>
        </p:txBody>
      </p:sp>
    </p:spTree>
    <p:extLst>
      <p:ext uri="{BB962C8B-B14F-4D97-AF65-F5344CB8AC3E}">
        <p14:creationId xmlns:p14="http://schemas.microsoft.com/office/powerpoint/2010/main" val="1501103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NS">
      <a:dk1>
        <a:srgbClr val="000000"/>
      </a:dk1>
      <a:lt1>
        <a:srgbClr val="FFFFFF"/>
      </a:lt1>
      <a:dk2>
        <a:srgbClr val="E67524"/>
      </a:dk2>
      <a:lt2>
        <a:srgbClr val="F3A80E"/>
      </a:lt2>
      <a:accent1>
        <a:srgbClr val="E67524"/>
      </a:accent1>
      <a:accent2>
        <a:srgbClr val="FEBE10"/>
      </a:accent2>
      <a:accent3>
        <a:srgbClr val="00A3A3"/>
      </a:accent3>
      <a:accent4>
        <a:srgbClr val="799F3E"/>
      </a:accent4>
      <a:accent5>
        <a:srgbClr val="3F408C"/>
      </a:accent5>
      <a:accent6>
        <a:srgbClr val="EF4568"/>
      </a:accent6>
      <a:hlink>
        <a:srgbClr val="3BC2D7"/>
      </a:hlink>
      <a:folHlink>
        <a:srgbClr val="FCDB5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DD14B21-B3B1-A848-A49B-EB4D9C7A7E7B}" vid="{054B2FD5-85D2-074B-85C6-C3A517BB7E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A5F15B49BBD46BAD24569EAF4F923" ma:contentTypeVersion="38" ma:contentTypeDescription="Create a new document." ma:contentTypeScope="" ma:versionID="5ff3c6d95fa2e7171dc62cc4efd5a51f">
  <xsd:schema xmlns:xsd="http://www.w3.org/2001/XMLSchema" xmlns:xs="http://www.w3.org/2001/XMLSchema" xmlns:p="http://schemas.microsoft.com/office/2006/metadata/properties" xmlns:ns2="eb9ed168-19c8-4633-a1ec-ec6df6c71bf0" xmlns:ns3="2cbf940b-6aba-4986-a9fb-a77064a2dcb6" xmlns:ns4="73fb875a-8af9-4255-b008-0995492d31cd" targetNamespace="http://schemas.microsoft.com/office/2006/metadata/properties" ma:root="true" ma:fieldsID="9dc678e94515cd8d8f9fb1eadbf41bef" ns2:_="" ns3:_="" ns4:_="">
    <xsd:import namespace="eb9ed168-19c8-4633-a1ec-ec6df6c71bf0"/>
    <xsd:import namespace="2cbf940b-6aba-4986-a9fb-a77064a2dcb6"/>
    <xsd:import namespace="73fb875a-8af9-4255-b008-0995492d31cd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DocumentTyp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EmailsSent" minOccurs="0"/>
                <xsd:element ref="ns2:OpenRate" minOccurs="0"/>
                <xsd:element ref="ns2:ClicktoOpenRate" minOccurs="0"/>
                <xsd:element ref="ns2:UnsubscribeRate" minOccurs="0"/>
                <xsd:element ref="ns2:Region" minOccurs="0"/>
                <xsd:element ref="ns2:OriginallyCreated" minOccurs="0"/>
                <xsd:element ref="ns2:ztdy" minOccurs="0"/>
                <xsd:element ref="ns2:ItemID" minOccurs="0"/>
                <xsd:element ref="ns2:LastModified" minOccurs="0"/>
                <xsd:element ref="ns2:Type2" minOccurs="0"/>
                <xsd:element ref="ns2:MediaLengthInSeconds" minOccurs="0"/>
                <xsd:element ref="ns3:_dlc_DocId" minOccurs="0"/>
                <xsd:element ref="ns3:_dlc_DocIdUrl" minOccurs="0"/>
                <xsd:element ref="ns3:_dlc_DocIdPersistId" minOccurs="0"/>
                <xsd:element ref="ns2:FileType" minOccurs="0"/>
                <xsd:element ref="ns2:ProgramArea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3:TaxKeywordTaxHTField" minOccurs="0"/>
                <xsd:element ref="ns2:lf72238c114b404fb1a75ce5a3e1294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ed168-19c8-4633-a1ec-ec6df6c71bf0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DRAFT" ma:format="Dropdown" ma:internalName="Status">
      <xsd:simpleType>
        <xsd:union memberTypes="dms:Text">
          <xsd:simpleType>
            <xsd:restriction base="dms:Choice">
              <xsd:enumeration value="FINAL"/>
              <xsd:enumeration value="DRAFT"/>
              <xsd:enumeration value="WITHDRAWN"/>
              <xsd:enumeration value="Ready for Review"/>
            </xsd:restriction>
          </xsd:simpleType>
        </xsd:union>
      </xsd:simpleType>
    </xsd:element>
    <xsd:element name="DocumentType" ma:index="3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Speech"/>
              <xsd:enumeration value="Interview Briefing"/>
              <xsd:enumeration value="Resource"/>
              <xsd:enumeration value="Procedural"/>
            </xsd:restriction>
          </xsd:simpleType>
        </xsd:un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hidden="true" ma:internalName="MediaServiceOCR" ma:readOnly="true">
      <xsd:simpleType>
        <xsd:restriction base="dms:Note"/>
      </xsd:simpleType>
    </xsd:element>
    <xsd:element name="EmailsSent" ma:index="20" nillable="true" ma:displayName="Emails Sent" ma:decimals="0" ma:format="Dropdown" ma:internalName="EmailsSent" ma:percentage="FALSE">
      <xsd:simpleType>
        <xsd:restriction base="dms:Number"/>
      </xsd:simpleType>
    </xsd:element>
    <xsd:element name="OpenRate" ma:index="21" nillable="true" ma:displayName="Open Rate" ma:format="Dropdown" ma:internalName="OpenRate" ma:percentage="TRUE">
      <xsd:simpleType>
        <xsd:restriction base="dms:Number"/>
      </xsd:simpleType>
    </xsd:element>
    <xsd:element name="ClicktoOpenRate" ma:index="22" nillable="true" ma:displayName="Click to Open Rate" ma:format="Dropdown" ma:internalName="ClicktoOpenRate" ma:percentage="TRUE">
      <xsd:simpleType>
        <xsd:restriction base="dms:Number"/>
      </xsd:simpleType>
    </xsd:element>
    <xsd:element name="UnsubscribeRate" ma:index="23" nillable="true" ma:displayName="Unsubscribe Rate" ma:format="Dropdown" ma:internalName="UnsubscribeRate" ma:percentage="TRUE">
      <xsd:simpleType>
        <xsd:restriction base="dms:Number"/>
      </xsd:simpleType>
    </xsd:element>
    <xsd:element name="Region" ma:index="24" nillable="true" ma:displayName="Region" ma:format="Dropdown" ma:internalName="Region">
      <xsd:simpleType>
        <xsd:restriction base="dms:Text">
          <xsd:maxLength value="255"/>
        </xsd:restriction>
      </xsd:simpleType>
    </xsd:element>
    <xsd:element name="OriginallyCreated" ma:index="25" nillable="true" ma:displayName="Originally Created" ma:format="DateOnly" ma:internalName="OriginallyCreated">
      <xsd:simpleType>
        <xsd:restriction base="dms:DateTime"/>
      </xsd:simpleType>
    </xsd:element>
    <xsd:element name="ztdy" ma:index="26" nillable="true" ma:displayName="Last Updated" ma:internalName="ztdy">
      <xsd:simpleType>
        <xsd:restriction base="dms:DateTime"/>
      </xsd:simpleType>
    </xsd:element>
    <xsd:element name="ItemID" ma:index="27" nillable="true" ma:displayName="ItemID" ma:decimals="0" ma:description="This column matches documents saved on SharePoint to their associated record in COMPASS" ma:format="Dropdown" ma:internalName="ItemID" ma:percentage="FALSE">
      <xsd:simpleType>
        <xsd:restriction base="dms:Number"/>
      </xsd:simpleType>
    </xsd:element>
    <xsd:element name="LastModified" ma:index="28" nillable="true" ma:displayName="Last Modified" ma:default="[today]" ma:format="DateTime" ma:internalName="LastModified">
      <xsd:simpleType>
        <xsd:restriction base="dms:DateTime"/>
      </xsd:simpleType>
    </xsd:element>
    <xsd:element name="Type2" ma:index="29" nillable="true" ma:displayName="Type 2" ma:description="Type of briefing" ma:format="Dropdown" ma:internalName="Type2">
      <xsd:simpleType>
        <xsd:union memberTypes="dms:Text">
          <xsd:simpleType>
            <xsd:restriction base="dms:Choice">
              <xsd:enumeration value="Interview"/>
              <xsd:enumeration value="Speech"/>
              <xsd:enumeration value="Talking Points"/>
            </xsd:restriction>
          </xsd:simpleType>
        </xsd:union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FileType" ma:index="34" nillable="true" ma:displayName="File Type" ma:format="Dropdown" ma:internalName="FileType">
      <xsd:simpleType>
        <xsd:restriction base="dms:Choice">
          <xsd:enumeration value="Communications Plan"/>
          <xsd:enumeration value="Press Release"/>
          <xsd:enumeration value="Blog"/>
          <xsd:enumeration value="Social Media Content"/>
          <xsd:enumeration value="Talking Points"/>
          <xsd:enumeration value="Questions and Answers"/>
          <xsd:enumeration value="Source Material"/>
          <xsd:enumeration value="Infographic"/>
          <xsd:enumeration value="Background"/>
        </xsd:restriction>
      </xsd:simpleType>
    </xsd:element>
    <xsd:element name="ProgramArea" ma:index="35" nillable="true" ma:displayName="Program Area" ma:format="Dropdown" ma:internalName="ProgramArea">
      <xsd:simpleType>
        <xsd:restriction base="dms:Choice">
          <xsd:enumeration value="SNAP"/>
          <xsd:enumeration value="CN"/>
          <xsd:enumeration value="CNPP"/>
          <xsd:enumeration value="SNAS"/>
          <xsd:enumeration value="Agency"/>
          <xsd:enumeration value="Mission Area"/>
          <xsd:enumeration value="Department"/>
        </xsd:restriction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f72238c114b404fb1a75ce5a3e1294c" ma:index="44" nillable="true" ma:taxonomy="true" ma:internalName="lf72238c114b404fb1a75ce5a3e1294c" ma:taxonomyFieldName="Portfolio" ma:displayName="Portfolio" ma:default="" ma:fieldId="{5f72238c-114b-404f-b1a7-5ce5a3e1294c}" ma:sspId="8ff62593-b918-4deb-ac08-0d74ac0cc7e6" ma:termSetId="db8b019d-5474-42da-9c3a-c726b894899f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f940b-6aba-4986-a9fb-a77064a2dc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42" nillable="true" ma:taxonomy="true" ma:internalName="TaxKeywordTaxHTField" ma:taxonomyFieldName="TaxKeyword" ma:displayName="Enterprise Keywords" ma:readOnly="false" ma:fieldId="{23f27201-bee3-471e-b2e7-b64fd8b7ca38}" ma:taxonomyMulti="true" ma:sspId="8ff62593-b918-4deb-ac08-0d74ac0cc7e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b875a-8af9-4255-b008-0995492d31cd" elementFormDefault="qualified">
    <xsd:import namespace="http://schemas.microsoft.com/office/2006/documentManagement/types"/>
    <xsd:import namespace="http://schemas.microsoft.com/office/infopath/2007/PartnerControls"/>
    <xsd:element name="TaxCatchAll" ma:index="38" nillable="true" ma:displayName="Taxonomy Catch All Column" ma:hidden="true" ma:list="{d976d5e6-56e2-4da2-a596-10eabbc312ed}" ma:internalName="TaxCatchAll" ma:showField="CatchAllData" ma:web="2cbf940b-6aba-4986-a9fb-a77064a2dc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fb875a-8af9-4255-b008-0995492d31cd" xsi:nil="true"/>
    <lcf76f155ced4ddcb4097134ff3c332f xmlns="eb9ed168-19c8-4633-a1ec-ec6df6c71bf0">
      <Terms xmlns="http://schemas.microsoft.com/office/infopath/2007/PartnerControls"/>
    </lcf76f155ced4ddcb4097134ff3c332f>
    <LastModified xmlns="eb9ed168-19c8-4633-a1ec-ec6df6c71bf0">2025-04-30T21:32:24+00:00</LastModified>
    <OriginallyCreated xmlns="eb9ed168-19c8-4633-a1ec-ec6df6c71bf0" xsi:nil="true"/>
    <ProgramArea xmlns="eb9ed168-19c8-4633-a1ec-ec6df6c71bf0" xsi:nil="true"/>
    <Status xmlns="eb9ed168-19c8-4633-a1ec-ec6df6c71bf0">DRAFT</Status>
    <UnsubscribeRate xmlns="eb9ed168-19c8-4633-a1ec-ec6df6c71bf0" xsi:nil="true"/>
    <TaxKeywordTaxHTField xmlns="2cbf940b-6aba-4986-a9fb-a77064a2dcb6">
      <Terms xmlns="http://schemas.microsoft.com/office/infopath/2007/PartnerControls"/>
    </TaxKeywordTaxHTField>
    <ItemID xmlns="eb9ed168-19c8-4633-a1ec-ec6df6c71bf0" xsi:nil="true"/>
    <Region xmlns="eb9ed168-19c8-4633-a1ec-ec6df6c71bf0" xsi:nil="true"/>
    <ztdy xmlns="eb9ed168-19c8-4633-a1ec-ec6df6c71bf0" xsi:nil="true"/>
    <Type2 xmlns="eb9ed168-19c8-4633-a1ec-ec6df6c71bf0" xsi:nil="true"/>
    <OpenRate xmlns="eb9ed168-19c8-4633-a1ec-ec6df6c71bf0" xsi:nil="true"/>
    <ClicktoOpenRate xmlns="eb9ed168-19c8-4633-a1ec-ec6df6c71bf0" xsi:nil="true"/>
    <FileType xmlns="eb9ed168-19c8-4633-a1ec-ec6df6c71bf0" xsi:nil="true"/>
    <EmailsSent xmlns="eb9ed168-19c8-4633-a1ec-ec6df6c71bf0" xsi:nil="true"/>
    <lf72238c114b404fb1a75ce5a3e1294c xmlns="eb9ed168-19c8-4633-a1ec-ec6df6c71bf0">
      <Terms xmlns="http://schemas.microsoft.com/office/infopath/2007/PartnerControls"/>
    </lf72238c114b404fb1a75ce5a3e1294c>
    <DocumentType xmlns="eb9ed168-19c8-4633-a1ec-ec6df6c71bf0" xsi:nil="true"/>
    <_dlc_DocId xmlns="2cbf940b-6aba-4986-a9fb-a77064a2dcb6">6N43MEY3ZP3S-407578889-42412</_dlc_DocId>
    <_dlc_DocIdUrl xmlns="2cbf940b-6aba-4986-a9fb-a77064a2dcb6">
      <Url>https://usdagcc.sharepoint.com/sites/FNS-OPS-CommsD/_layouts/15/DocIdRedir.aspx?ID=6N43MEY3ZP3S-407578889-42412</Url>
      <Description>6N43MEY3ZP3S-407578889-42412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EA70F73-6146-4892-B149-ABFD69287FC9}"/>
</file>

<file path=customXml/itemProps2.xml><?xml version="1.0" encoding="utf-8"?>
<ds:datastoreItem xmlns:ds="http://schemas.openxmlformats.org/officeDocument/2006/customXml" ds:itemID="{7A0651B5-DC6E-4277-AF16-D1B78E0B35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25ADCB-48CE-4EAC-B76F-30F11ED94175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98a26b81-0323-4ee7-a678-12700234d145"/>
    <ds:schemaRef ds:uri="f720b77b-acc1-431f-a0e0-abbb3425c4d5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BFB0EAFC-2B2A-4917-A33F-F30666571AA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277</Words>
  <Application>Microsoft Office PowerPoint</Application>
  <PresentationFormat>Personalizado</PresentationFormat>
  <Paragraphs>13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DengXian</vt:lpstr>
      <vt:lpstr>Aptos</vt:lpstr>
      <vt:lpstr>Arial</vt:lpstr>
      <vt:lpstr>Arial Black</vt:lpstr>
      <vt:lpstr>Calibri</vt:lpstr>
      <vt:lpstr>Office Theme</vt:lpstr>
      <vt:lpstr>加入 SUN Programs，为您孩子的暑期注入活力！ </vt:lpstr>
      <vt:lpstr>在有趣的团体环境中提供营养丰富的免费餐食和小食，以增进联系并养成健康习惯。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加入 SUN Programs，为您孩子的暑期注入活力！</dc:title>
  <dc:creator>Woojung Hwang</dc:creator>
  <cp:lastModifiedBy>Melanie Baker</cp:lastModifiedBy>
  <cp:revision>39</cp:revision>
  <dcterms:created xsi:type="dcterms:W3CDTF">2024-04-02T13:38:55Z</dcterms:created>
  <dcterms:modified xsi:type="dcterms:W3CDTF">2025-04-22T16:27:14Z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0x01010032EA5F15B49BBD46BAD24569EAF4F923</vt:lpwstr>
  </property>
  <property fmtid="{D5CDD505-2E9C-101B-9397-08002B2CF9AE}" pid="3" name="MediaServiceImageTags">
    <vt:lpwstr/>
  </property>
  <property fmtid="{D5CDD505-2E9C-101B-9397-08002B2CF9AE}" pid="4" name="_dlc_DocIdItemGuid">
    <vt:lpwstr>557e7d8f-92db-41b8-86a6-aa7bd64768fe</vt:lpwstr>
  </property>
</Properties>
</file>