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57" r:id="rId4"/>
    <p:sldId id="291" r:id="rId5"/>
    <p:sldId id="292" r:id="rId6"/>
    <p:sldId id="293" r:id="rId7"/>
    <p:sldId id="313" r:id="rId8"/>
    <p:sldId id="320" r:id="rId9"/>
    <p:sldId id="325" r:id="rId10"/>
    <p:sldId id="319" r:id="rId11"/>
    <p:sldId id="282" r:id="rId12"/>
    <p:sldId id="299" r:id="rId13"/>
    <p:sldId id="315" r:id="rId14"/>
    <p:sldId id="298" r:id="rId15"/>
    <p:sldId id="323" r:id="rId16"/>
    <p:sldId id="318" r:id="rId17"/>
    <p:sldId id="322" r:id="rId18"/>
    <p:sldId id="326" r:id="rId19"/>
    <p:sldId id="32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ED7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61138" autoAdjust="0"/>
  </p:normalViewPr>
  <p:slideViewPr>
    <p:cSldViewPr>
      <p:cViewPr varScale="1">
        <p:scale>
          <a:sx n="67" d="100"/>
          <a:sy n="67" d="100"/>
        </p:scale>
        <p:origin x="24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C4132-8F1F-4C28-B61F-79892148D51A}" type="doc">
      <dgm:prSet loTypeId="urn:microsoft.com/office/officeart/2005/8/layout/target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2D3256-D963-4877-866E-4178573BF2E6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>
              <a:solidFill>
                <a:schemeClr val="tx1"/>
              </a:solidFill>
            </a:rPr>
            <a:t>People subject to general work requirement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i="1" dirty="0">
              <a:solidFill>
                <a:schemeClr val="tx1"/>
              </a:solidFill>
            </a:rPr>
            <a:t>15-20%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800" dirty="0"/>
            <a:t>	</a:t>
          </a:r>
        </a:p>
      </dgm:t>
    </dgm:pt>
    <dgm:pt modelId="{B6A1A15F-6006-465E-A404-1F03B7B48AD6}" type="parTrans" cxnId="{748E8318-2C00-47C5-A5F1-2B9C412A0974}">
      <dgm:prSet/>
      <dgm:spPr/>
      <dgm:t>
        <a:bodyPr/>
        <a:lstStyle/>
        <a:p>
          <a:endParaRPr lang="en-US"/>
        </a:p>
      </dgm:t>
    </dgm:pt>
    <dgm:pt modelId="{DFFED3C9-C8B3-4B75-9372-068190D3E83D}" type="sibTrans" cxnId="{748E8318-2C00-47C5-A5F1-2B9C412A0974}">
      <dgm:prSet/>
      <dgm:spPr/>
      <dgm:t>
        <a:bodyPr/>
        <a:lstStyle/>
        <a:p>
          <a:endParaRPr lang="en-US"/>
        </a:p>
      </dgm:t>
    </dgm:pt>
    <dgm:pt modelId="{F54E6702-C076-41F3-81A7-457B8520D4E9}">
      <dgm:prSet phldrT="[Text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tx1"/>
              </a:solidFill>
            </a:rPr>
            <a:t>People subject to BOTH general </a:t>
          </a:r>
          <a:r>
            <a:rPr lang="en-US" sz="2800" b="1" i="1" dirty="0">
              <a:solidFill>
                <a:schemeClr val="tx1"/>
              </a:solidFill>
            </a:rPr>
            <a:t>and</a:t>
          </a:r>
          <a:r>
            <a:rPr lang="en-US" sz="2800" b="1" dirty="0">
              <a:solidFill>
                <a:schemeClr val="tx1"/>
              </a:solidFill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tx1"/>
              </a:solidFill>
            </a:rPr>
            <a:t>ABAWD work requirement / time limit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i="1" dirty="0">
              <a:solidFill>
                <a:schemeClr val="tx1"/>
              </a:solidFill>
            </a:rPr>
            <a:t>5-10% </a:t>
          </a:r>
        </a:p>
      </dgm:t>
    </dgm:pt>
    <dgm:pt modelId="{1BF2591C-283D-49E1-9FD5-2FE6A6554367}" type="parTrans" cxnId="{6C38324A-CEF1-47A9-9637-BECAA751D145}">
      <dgm:prSet/>
      <dgm:spPr/>
      <dgm:t>
        <a:bodyPr/>
        <a:lstStyle/>
        <a:p>
          <a:endParaRPr lang="en-US"/>
        </a:p>
      </dgm:t>
    </dgm:pt>
    <dgm:pt modelId="{0200902B-CA72-4789-8395-4F64A223DE41}" type="sibTrans" cxnId="{6C38324A-CEF1-47A9-9637-BECAA751D145}">
      <dgm:prSet/>
      <dgm:spPr/>
      <dgm:t>
        <a:bodyPr/>
        <a:lstStyle/>
        <a:p>
          <a:endParaRPr lang="en-US"/>
        </a:p>
      </dgm:t>
    </dgm:pt>
    <dgm:pt modelId="{4CBE7666-A85D-4FE8-A500-6BE153459186}">
      <dgm:prSet phldrT="[Text]" custT="1"/>
      <dgm:spPr/>
      <dgm:t>
        <a:bodyPr/>
        <a:lstStyle/>
        <a:p>
          <a:pPr algn="l"/>
          <a:endParaRPr lang="en-US" sz="2900" dirty="0"/>
        </a:p>
        <a:p>
          <a:pPr algn="ctr"/>
          <a:endParaRPr lang="en-US" sz="2800" dirty="0"/>
        </a:p>
        <a:p>
          <a:pPr algn="ctr"/>
          <a:r>
            <a:rPr lang="en-US" sz="2800" dirty="0">
              <a:solidFill>
                <a:schemeClr val="tx1"/>
              </a:solidFill>
            </a:rPr>
            <a:t>People </a:t>
          </a:r>
          <a:r>
            <a:rPr lang="en-US" sz="2800" b="0" dirty="0">
              <a:solidFill>
                <a:schemeClr val="tx1"/>
              </a:solidFill>
            </a:rPr>
            <a:t>exempt</a:t>
          </a:r>
          <a:r>
            <a:rPr lang="en-US" sz="2800" dirty="0">
              <a:solidFill>
                <a:schemeClr val="tx1"/>
              </a:solidFill>
            </a:rPr>
            <a:t> from general work requirement (</a:t>
          </a:r>
          <a:r>
            <a:rPr lang="en-US" sz="2800" i="0" dirty="0">
              <a:solidFill>
                <a:schemeClr val="tx1"/>
              </a:solidFill>
            </a:rPr>
            <a:t>273.7) and the ABAWD work requirement/time limit (273.24)</a:t>
          </a:r>
        </a:p>
        <a:p>
          <a:pPr algn="ctr"/>
          <a:r>
            <a:rPr lang="en-US" sz="2800" i="1" dirty="0">
              <a:solidFill>
                <a:schemeClr val="tx1"/>
              </a:solidFill>
            </a:rPr>
            <a:t>80-85% </a:t>
          </a:r>
        </a:p>
        <a:p>
          <a:pPr algn="l"/>
          <a:endParaRPr lang="en-US" sz="3200" dirty="0"/>
        </a:p>
      </dgm:t>
    </dgm:pt>
    <dgm:pt modelId="{ECB5F940-ADA6-4FBA-B4F7-5FC4238F1DBB}" type="sibTrans" cxnId="{F45E59A1-B48B-481E-9973-41D728139811}">
      <dgm:prSet/>
      <dgm:spPr/>
      <dgm:t>
        <a:bodyPr/>
        <a:lstStyle/>
        <a:p>
          <a:endParaRPr lang="en-US"/>
        </a:p>
      </dgm:t>
    </dgm:pt>
    <dgm:pt modelId="{D0A452C8-B614-4E00-9F67-91A5F5614A44}" type="parTrans" cxnId="{F45E59A1-B48B-481E-9973-41D728139811}">
      <dgm:prSet/>
      <dgm:spPr/>
      <dgm:t>
        <a:bodyPr/>
        <a:lstStyle/>
        <a:p>
          <a:endParaRPr lang="en-US"/>
        </a:p>
      </dgm:t>
    </dgm:pt>
    <dgm:pt modelId="{F6A8FBB9-36B5-4176-8A4C-5577E6763308}" type="pres">
      <dgm:prSet presAssocID="{674C4132-8F1F-4C28-B61F-79892148D51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F78C4D91-9E88-4841-89C7-9E45A3C16316}" type="pres">
      <dgm:prSet presAssocID="{674C4132-8F1F-4C28-B61F-79892148D51A}" presName="outerBox" presStyleCnt="0"/>
      <dgm:spPr/>
    </dgm:pt>
    <dgm:pt modelId="{2F85F893-8D11-420E-AD0E-77014FF72D91}" type="pres">
      <dgm:prSet presAssocID="{674C4132-8F1F-4C28-B61F-79892148D51A}" presName="outerBoxParent" presStyleLbl="node1" presStyleIdx="0" presStyleCnt="3" custLinFactNeighborX="-1739"/>
      <dgm:spPr/>
    </dgm:pt>
    <dgm:pt modelId="{5F6EE3B9-2005-43B1-A799-57C8EB8F5EBD}" type="pres">
      <dgm:prSet presAssocID="{674C4132-8F1F-4C28-B61F-79892148D51A}" presName="outerBoxChildren" presStyleCnt="0"/>
      <dgm:spPr/>
    </dgm:pt>
    <dgm:pt modelId="{31DB7DCA-98D4-407A-A282-F51AD8AC2253}" type="pres">
      <dgm:prSet presAssocID="{674C4132-8F1F-4C28-B61F-79892148D51A}" presName="middleBox" presStyleCnt="0"/>
      <dgm:spPr/>
    </dgm:pt>
    <dgm:pt modelId="{76B33886-34F5-4788-852E-D7D4CC091EBB}" type="pres">
      <dgm:prSet presAssocID="{674C4132-8F1F-4C28-B61F-79892148D51A}" presName="middleBoxParent" presStyleLbl="node1" presStyleIdx="1" presStyleCnt="3" custScaleX="92774" custScaleY="70678" custLinFactNeighborX="892" custLinFactNeighborY="17569"/>
      <dgm:spPr/>
    </dgm:pt>
    <dgm:pt modelId="{8496F8A8-1264-42BF-92CD-F5715729D29D}" type="pres">
      <dgm:prSet presAssocID="{674C4132-8F1F-4C28-B61F-79892148D51A}" presName="middleBoxChildren" presStyleCnt="0"/>
      <dgm:spPr/>
    </dgm:pt>
    <dgm:pt modelId="{CA7593D0-78D8-494E-8614-31A48985DD74}" type="pres">
      <dgm:prSet presAssocID="{674C4132-8F1F-4C28-B61F-79892148D51A}" presName="centerBox" presStyleCnt="0"/>
      <dgm:spPr/>
    </dgm:pt>
    <dgm:pt modelId="{41FC0399-B936-45DE-BDB9-9C6D91CC6409}" type="pres">
      <dgm:prSet presAssocID="{674C4132-8F1F-4C28-B61F-79892148D51A}" presName="centerBoxParent" presStyleLbl="node1" presStyleIdx="2" presStyleCnt="3" custScaleX="78890" custScaleY="61321" custLinFactNeighborX="103" custLinFactNeighborY="31797"/>
      <dgm:spPr/>
    </dgm:pt>
  </dgm:ptLst>
  <dgm:cxnLst>
    <dgm:cxn modelId="{FFC32B10-2665-4D7A-8181-AB86CFE540FD}" type="presOf" srcId="{152D3256-D963-4877-866E-4178573BF2E6}" destId="{76B33886-34F5-4788-852E-D7D4CC091EBB}" srcOrd="0" destOrd="0" presId="urn:microsoft.com/office/officeart/2005/8/layout/target2"/>
    <dgm:cxn modelId="{748E8318-2C00-47C5-A5F1-2B9C412A0974}" srcId="{674C4132-8F1F-4C28-B61F-79892148D51A}" destId="{152D3256-D963-4877-866E-4178573BF2E6}" srcOrd="1" destOrd="0" parTransId="{B6A1A15F-6006-465E-A404-1F03B7B48AD6}" sibTransId="{DFFED3C9-C8B3-4B75-9372-068190D3E83D}"/>
    <dgm:cxn modelId="{01D20F6A-87EE-41A9-88CA-BA3254C692CF}" type="presOf" srcId="{4CBE7666-A85D-4FE8-A500-6BE153459186}" destId="{2F85F893-8D11-420E-AD0E-77014FF72D91}" srcOrd="0" destOrd="0" presId="urn:microsoft.com/office/officeart/2005/8/layout/target2"/>
    <dgm:cxn modelId="{6C38324A-CEF1-47A9-9637-BECAA751D145}" srcId="{674C4132-8F1F-4C28-B61F-79892148D51A}" destId="{F54E6702-C076-41F3-81A7-457B8520D4E9}" srcOrd="2" destOrd="0" parTransId="{1BF2591C-283D-49E1-9FD5-2FE6A6554367}" sibTransId="{0200902B-CA72-4789-8395-4F64A223DE41}"/>
    <dgm:cxn modelId="{A54C619B-9616-423B-BB4F-21450351A8A3}" type="presOf" srcId="{674C4132-8F1F-4C28-B61F-79892148D51A}" destId="{F6A8FBB9-36B5-4176-8A4C-5577E6763308}" srcOrd="0" destOrd="0" presId="urn:microsoft.com/office/officeart/2005/8/layout/target2"/>
    <dgm:cxn modelId="{F45E59A1-B48B-481E-9973-41D728139811}" srcId="{674C4132-8F1F-4C28-B61F-79892148D51A}" destId="{4CBE7666-A85D-4FE8-A500-6BE153459186}" srcOrd="0" destOrd="0" parTransId="{D0A452C8-B614-4E00-9F67-91A5F5614A44}" sibTransId="{ECB5F940-ADA6-4FBA-B4F7-5FC4238F1DBB}"/>
    <dgm:cxn modelId="{C4E571B0-93B0-40A4-B251-53161297B302}" type="presOf" srcId="{F54E6702-C076-41F3-81A7-457B8520D4E9}" destId="{41FC0399-B936-45DE-BDB9-9C6D91CC6409}" srcOrd="0" destOrd="0" presId="urn:microsoft.com/office/officeart/2005/8/layout/target2"/>
    <dgm:cxn modelId="{EAF82B00-545C-4F22-BA18-2F03BA9E7D72}" type="presParOf" srcId="{F6A8FBB9-36B5-4176-8A4C-5577E6763308}" destId="{F78C4D91-9E88-4841-89C7-9E45A3C16316}" srcOrd="0" destOrd="0" presId="urn:microsoft.com/office/officeart/2005/8/layout/target2"/>
    <dgm:cxn modelId="{2CA1EFA7-8932-4E65-A194-E1DC0D8019F8}" type="presParOf" srcId="{F78C4D91-9E88-4841-89C7-9E45A3C16316}" destId="{2F85F893-8D11-420E-AD0E-77014FF72D91}" srcOrd="0" destOrd="0" presId="urn:microsoft.com/office/officeart/2005/8/layout/target2"/>
    <dgm:cxn modelId="{4307763F-E979-4260-BDA3-82A8C8EB7095}" type="presParOf" srcId="{F78C4D91-9E88-4841-89C7-9E45A3C16316}" destId="{5F6EE3B9-2005-43B1-A799-57C8EB8F5EBD}" srcOrd="1" destOrd="0" presId="urn:microsoft.com/office/officeart/2005/8/layout/target2"/>
    <dgm:cxn modelId="{9E7FA78C-B587-4E9A-B658-B182A1631BF6}" type="presParOf" srcId="{F6A8FBB9-36B5-4176-8A4C-5577E6763308}" destId="{31DB7DCA-98D4-407A-A282-F51AD8AC2253}" srcOrd="1" destOrd="0" presId="urn:microsoft.com/office/officeart/2005/8/layout/target2"/>
    <dgm:cxn modelId="{C1E121DA-2684-42ED-BFD7-D80BB4CA1250}" type="presParOf" srcId="{31DB7DCA-98D4-407A-A282-F51AD8AC2253}" destId="{76B33886-34F5-4788-852E-D7D4CC091EBB}" srcOrd="0" destOrd="0" presId="urn:microsoft.com/office/officeart/2005/8/layout/target2"/>
    <dgm:cxn modelId="{73248629-A3E8-45F0-A6EE-FEBEBB9DFEE9}" type="presParOf" srcId="{31DB7DCA-98D4-407A-A282-F51AD8AC2253}" destId="{8496F8A8-1264-42BF-92CD-F5715729D29D}" srcOrd="1" destOrd="0" presId="urn:microsoft.com/office/officeart/2005/8/layout/target2"/>
    <dgm:cxn modelId="{BB76A738-6839-4470-94C0-9D25A981D32B}" type="presParOf" srcId="{F6A8FBB9-36B5-4176-8A4C-5577E6763308}" destId="{CA7593D0-78D8-494E-8614-31A48985DD74}" srcOrd="2" destOrd="0" presId="urn:microsoft.com/office/officeart/2005/8/layout/target2"/>
    <dgm:cxn modelId="{E81FAD94-3D04-425E-A6EA-A8C26CD53625}" type="presParOf" srcId="{CA7593D0-78D8-494E-8614-31A48985DD74}" destId="{41FC0399-B936-45DE-BDB9-9C6D91CC6409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1A90C-E44F-4B30-8C80-94D9AB5847A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4E750-55B2-42EF-885E-1AA4B1D2A01D}">
      <dgm:prSet phldrT="[Text]"/>
      <dgm:spPr/>
      <dgm:t>
        <a:bodyPr/>
        <a:lstStyle/>
        <a:p>
          <a:r>
            <a:rPr lang="en-US" dirty="0"/>
            <a:t>Oct 1, 2013</a:t>
          </a:r>
        </a:p>
      </dgm:t>
    </dgm:pt>
    <dgm:pt modelId="{C20C51FC-2297-4597-B7CB-7E5ECA471D00}" type="parTrans" cxnId="{A4F712FB-37F4-45FD-A632-DDF64223B3BF}">
      <dgm:prSet/>
      <dgm:spPr/>
      <dgm:t>
        <a:bodyPr/>
        <a:lstStyle/>
        <a:p>
          <a:endParaRPr lang="en-US"/>
        </a:p>
      </dgm:t>
    </dgm:pt>
    <dgm:pt modelId="{98145D6E-B57B-4153-B527-4514E0502206}" type="sibTrans" cxnId="{A4F712FB-37F4-45FD-A632-DDF64223B3BF}">
      <dgm:prSet/>
      <dgm:spPr/>
      <dgm:t>
        <a:bodyPr/>
        <a:lstStyle/>
        <a:p>
          <a:endParaRPr lang="en-US"/>
        </a:p>
      </dgm:t>
    </dgm:pt>
    <dgm:pt modelId="{709B548A-C456-4F9C-8F02-7F9B354984B3}">
      <dgm:prSet phldrT="[Text]"/>
      <dgm:spPr/>
      <dgm:t>
        <a:bodyPr/>
        <a:lstStyle/>
        <a:p>
          <a:r>
            <a:rPr lang="en-US" dirty="0"/>
            <a:t>Start of 36 mo period</a:t>
          </a:r>
        </a:p>
      </dgm:t>
    </dgm:pt>
    <dgm:pt modelId="{B7688F5B-08E8-4EC4-9FA0-8E324BE2D3BB}" type="parTrans" cxnId="{39D0659D-5388-4212-97E3-2E99AB278B42}">
      <dgm:prSet/>
      <dgm:spPr/>
      <dgm:t>
        <a:bodyPr/>
        <a:lstStyle/>
        <a:p>
          <a:endParaRPr lang="en-US"/>
        </a:p>
      </dgm:t>
    </dgm:pt>
    <dgm:pt modelId="{7640E812-413F-4AF0-8414-C59B927153DD}" type="sibTrans" cxnId="{39D0659D-5388-4212-97E3-2E99AB278B42}">
      <dgm:prSet/>
      <dgm:spPr/>
      <dgm:t>
        <a:bodyPr/>
        <a:lstStyle/>
        <a:p>
          <a:endParaRPr lang="en-US"/>
        </a:p>
      </dgm:t>
    </dgm:pt>
    <dgm:pt modelId="{6ECF75C1-3E9E-43FF-804D-549EB39235F2}">
      <dgm:prSet phldrT="[Text]"/>
      <dgm:spPr/>
      <dgm:t>
        <a:bodyPr vert="horz" anchor="ctr"/>
        <a:lstStyle/>
        <a:p>
          <a:pPr algn="r"/>
          <a:r>
            <a:rPr lang="en-US" dirty="0"/>
            <a:t>   Sept 30, 2016</a:t>
          </a:r>
        </a:p>
      </dgm:t>
    </dgm:pt>
    <dgm:pt modelId="{1090F1CB-F33E-4A37-89FE-7813280A3824}" type="parTrans" cxnId="{8BC0D6B2-E8D8-4672-A472-599BE4A5AB91}">
      <dgm:prSet/>
      <dgm:spPr/>
      <dgm:t>
        <a:bodyPr/>
        <a:lstStyle/>
        <a:p>
          <a:endParaRPr lang="en-US"/>
        </a:p>
      </dgm:t>
    </dgm:pt>
    <dgm:pt modelId="{E1B8F7B0-F59F-4C38-87F3-821818369486}" type="sibTrans" cxnId="{8BC0D6B2-E8D8-4672-A472-599BE4A5AB91}">
      <dgm:prSet/>
      <dgm:spPr/>
      <dgm:t>
        <a:bodyPr/>
        <a:lstStyle/>
        <a:p>
          <a:endParaRPr lang="en-US"/>
        </a:p>
      </dgm:t>
    </dgm:pt>
    <dgm:pt modelId="{675B1C25-0E5B-42DA-BC44-05C5717D3A32}">
      <dgm:prSet phldrT="[Text]"/>
      <dgm:spPr/>
      <dgm:t>
        <a:bodyPr/>
        <a:lstStyle/>
        <a:p>
          <a:r>
            <a:rPr lang="en-US" dirty="0"/>
            <a:t>End of 36 mo period</a:t>
          </a:r>
        </a:p>
      </dgm:t>
    </dgm:pt>
    <dgm:pt modelId="{B0C8FD55-400F-497F-A372-CAAF7E1845F2}" type="parTrans" cxnId="{5C1DBFE3-8DC6-43D5-A18B-938AA0639396}">
      <dgm:prSet/>
      <dgm:spPr/>
      <dgm:t>
        <a:bodyPr/>
        <a:lstStyle/>
        <a:p>
          <a:endParaRPr lang="en-US"/>
        </a:p>
      </dgm:t>
    </dgm:pt>
    <dgm:pt modelId="{E8DE9710-7032-4CE3-9211-B01DF4A3FC17}" type="sibTrans" cxnId="{5C1DBFE3-8DC6-43D5-A18B-938AA0639396}">
      <dgm:prSet/>
      <dgm:spPr/>
      <dgm:t>
        <a:bodyPr/>
        <a:lstStyle/>
        <a:p>
          <a:endParaRPr lang="en-US"/>
        </a:p>
      </dgm:t>
    </dgm:pt>
    <dgm:pt modelId="{D877AC55-807A-464C-9135-876D8640E6E7}" type="pres">
      <dgm:prSet presAssocID="{9CC1A90C-E44F-4B30-8C80-94D9AB5847AE}" presName="Name0" presStyleCnt="0">
        <dgm:presLayoutVars>
          <dgm:dir/>
          <dgm:resizeHandles val="exact"/>
        </dgm:presLayoutVars>
      </dgm:prSet>
      <dgm:spPr/>
    </dgm:pt>
    <dgm:pt modelId="{2D05A531-E0D5-4D8A-96CF-BFCABB32194F}" type="pres">
      <dgm:prSet presAssocID="{9CC1A90C-E44F-4B30-8C80-94D9AB5847AE}" presName="arrow" presStyleLbl="bgShp" presStyleIdx="0" presStyleCnt="1" custLinFactNeighborX="1010" custLinFactNeighborY="558"/>
      <dgm:spPr/>
    </dgm:pt>
    <dgm:pt modelId="{73FFFFA0-8DBE-44CD-8158-F81E52DB35D3}" type="pres">
      <dgm:prSet presAssocID="{9CC1A90C-E44F-4B30-8C80-94D9AB5847AE}" presName="points" presStyleCnt="0"/>
      <dgm:spPr/>
    </dgm:pt>
    <dgm:pt modelId="{DE34F779-23F1-45F8-A31D-0CAB3FC9979A}" type="pres">
      <dgm:prSet presAssocID="{8C84E750-55B2-42EF-885E-1AA4B1D2A01D}" presName="compositeA" presStyleCnt="0"/>
      <dgm:spPr/>
    </dgm:pt>
    <dgm:pt modelId="{C26EF630-E4C0-4FDC-B139-A15B266E951C}" type="pres">
      <dgm:prSet presAssocID="{8C84E750-55B2-42EF-885E-1AA4B1D2A01D}" presName="textA" presStyleLbl="revTx" presStyleIdx="0" presStyleCnt="4" custScaleX="133096">
        <dgm:presLayoutVars>
          <dgm:bulletEnabled val="1"/>
        </dgm:presLayoutVars>
      </dgm:prSet>
      <dgm:spPr/>
    </dgm:pt>
    <dgm:pt modelId="{3C54C4DB-5369-4639-AC9B-AF8149E11AF5}" type="pres">
      <dgm:prSet presAssocID="{8C84E750-55B2-42EF-885E-1AA4B1D2A01D}" presName="circleA" presStyleLbl="node1" presStyleIdx="0" presStyleCnt="4"/>
      <dgm:spPr/>
    </dgm:pt>
    <dgm:pt modelId="{B888A532-83FA-46AA-88A3-C9A69864C6EB}" type="pres">
      <dgm:prSet presAssocID="{8C84E750-55B2-42EF-885E-1AA4B1D2A01D}" presName="spaceA" presStyleCnt="0"/>
      <dgm:spPr/>
    </dgm:pt>
    <dgm:pt modelId="{ADF8F7C2-4D3A-4907-B267-E29B1BF3572D}" type="pres">
      <dgm:prSet presAssocID="{98145D6E-B57B-4153-B527-4514E0502206}" presName="space" presStyleCnt="0"/>
      <dgm:spPr/>
    </dgm:pt>
    <dgm:pt modelId="{634E5444-9840-43C3-80EE-E09949AC7B2A}" type="pres">
      <dgm:prSet presAssocID="{709B548A-C456-4F9C-8F02-7F9B354984B3}" presName="compositeB" presStyleCnt="0"/>
      <dgm:spPr/>
    </dgm:pt>
    <dgm:pt modelId="{833EE5C1-5E96-456C-AF7F-E82CCE0FCA8D}" type="pres">
      <dgm:prSet presAssocID="{709B548A-C456-4F9C-8F02-7F9B354984B3}" presName="textB" presStyleLbl="revTx" presStyleIdx="1" presStyleCnt="4" custLinFactX="-8344" custLinFactNeighborX="-100000" custLinFactNeighborY="14854">
        <dgm:presLayoutVars>
          <dgm:bulletEnabled val="1"/>
        </dgm:presLayoutVars>
      </dgm:prSet>
      <dgm:spPr/>
    </dgm:pt>
    <dgm:pt modelId="{9E269B88-AAF9-4F69-A50C-B029A4500D7B}" type="pres">
      <dgm:prSet presAssocID="{709B548A-C456-4F9C-8F02-7F9B354984B3}" presName="circleB" presStyleLbl="node1" presStyleIdx="1" presStyleCnt="4"/>
      <dgm:spPr/>
    </dgm:pt>
    <dgm:pt modelId="{6AB84786-CFC9-4463-BE9D-E76700C6CD7B}" type="pres">
      <dgm:prSet presAssocID="{709B548A-C456-4F9C-8F02-7F9B354984B3}" presName="spaceB" presStyleCnt="0"/>
      <dgm:spPr/>
    </dgm:pt>
    <dgm:pt modelId="{E2C80997-5D07-48CA-83FE-1E2892A60A4F}" type="pres">
      <dgm:prSet presAssocID="{7640E812-413F-4AF0-8414-C59B927153DD}" presName="space" presStyleCnt="0"/>
      <dgm:spPr/>
    </dgm:pt>
    <dgm:pt modelId="{6ECA7843-5606-4A56-AEF3-F6E978B63FCD}" type="pres">
      <dgm:prSet presAssocID="{6ECF75C1-3E9E-43FF-804D-549EB39235F2}" presName="compositeA" presStyleCnt="0"/>
      <dgm:spPr/>
    </dgm:pt>
    <dgm:pt modelId="{595DF3BA-3075-45C5-8BB5-6758319E0160}" type="pres">
      <dgm:prSet presAssocID="{6ECF75C1-3E9E-43FF-804D-549EB39235F2}" presName="textA" presStyleLbl="revTx" presStyleIdx="2" presStyleCnt="4" custScaleX="160435" custScaleY="103034" custLinFactX="2170" custLinFactNeighborX="100000" custLinFactNeighborY="21365">
        <dgm:presLayoutVars>
          <dgm:bulletEnabled val="1"/>
        </dgm:presLayoutVars>
      </dgm:prSet>
      <dgm:spPr/>
    </dgm:pt>
    <dgm:pt modelId="{113F9CA5-8E40-43D6-98EE-B8535CEB307A}" type="pres">
      <dgm:prSet presAssocID="{6ECF75C1-3E9E-43FF-804D-549EB39235F2}" presName="circleA" presStyleLbl="node1" presStyleIdx="2" presStyleCnt="4"/>
      <dgm:spPr/>
    </dgm:pt>
    <dgm:pt modelId="{1387522D-EA4F-451E-8F19-BFD65397A586}" type="pres">
      <dgm:prSet presAssocID="{6ECF75C1-3E9E-43FF-804D-549EB39235F2}" presName="spaceA" presStyleCnt="0"/>
      <dgm:spPr/>
    </dgm:pt>
    <dgm:pt modelId="{72B2969C-6CC4-412A-B061-0F03B1B1E187}" type="pres">
      <dgm:prSet presAssocID="{E1B8F7B0-F59F-4C38-87F3-821818369486}" presName="space" presStyleCnt="0"/>
      <dgm:spPr/>
    </dgm:pt>
    <dgm:pt modelId="{FA7B8081-FAFD-4E8F-9C9D-D12569671FCA}" type="pres">
      <dgm:prSet presAssocID="{675B1C25-0E5B-42DA-BC44-05C5717D3A32}" presName="compositeB" presStyleCnt="0"/>
      <dgm:spPr/>
    </dgm:pt>
    <dgm:pt modelId="{F4835388-D289-4555-916F-27347487F86D}" type="pres">
      <dgm:prSet presAssocID="{675B1C25-0E5B-42DA-BC44-05C5717D3A32}" presName="textB" presStyleLbl="revTx" presStyleIdx="3" presStyleCnt="4" custLinFactNeighborX="6495" custLinFactNeighborY="-5753">
        <dgm:presLayoutVars>
          <dgm:bulletEnabled val="1"/>
        </dgm:presLayoutVars>
      </dgm:prSet>
      <dgm:spPr/>
    </dgm:pt>
    <dgm:pt modelId="{7467B0CB-4B8D-48BC-AB8B-FCD255DDC7FB}" type="pres">
      <dgm:prSet presAssocID="{675B1C25-0E5B-42DA-BC44-05C5717D3A32}" presName="circleB" presStyleLbl="node1" presStyleIdx="3" presStyleCnt="4"/>
      <dgm:spPr/>
    </dgm:pt>
    <dgm:pt modelId="{988B9CB5-AD59-4A1A-822E-EC32621B6C53}" type="pres">
      <dgm:prSet presAssocID="{675B1C25-0E5B-42DA-BC44-05C5717D3A32}" presName="spaceB" presStyleCnt="0"/>
      <dgm:spPr/>
    </dgm:pt>
  </dgm:ptLst>
  <dgm:cxnLst>
    <dgm:cxn modelId="{19E9BD5E-D221-45FE-8069-E9200DD946D3}" type="presOf" srcId="{6ECF75C1-3E9E-43FF-804D-549EB39235F2}" destId="{595DF3BA-3075-45C5-8BB5-6758319E0160}" srcOrd="0" destOrd="0" presId="urn:microsoft.com/office/officeart/2005/8/layout/hProcess11"/>
    <dgm:cxn modelId="{39D0659D-5388-4212-97E3-2E99AB278B42}" srcId="{9CC1A90C-E44F-4B30-8C80-94D9AB5847AE}" destId="{709B548A-C456-4F9C-8F02-7F9B354984B3}" srcOrd="1" destOrd="0" parTransId="{B7688F5B-08E8-4EC4-9FA0-8E324BE2D3BB}" sibTransId="{7640E812-413F-4AF0-8414-C59B927153DD}"/>
    <dgm:cxn modelId="{8BC0D6B2-E8D8-4672-A472-599BE4A5AB91}" srcId="{9CC1A90C-E44F-4B30-8C80-94D9AB5847AE}" destId="{6ECF75C1-3E9E-43FF-804D-549EB39235F2}" srcOrd="2" destOrd="0" parTransId="{1090F1CB-F33E-4A37-89FE-7813280A3824}" sibTransId="{E1B8F7B0-F59F-4C38-87F3-821818369486}"/>
    <dgm:cxn modelId="{5E2EA1C0-F129-48B3-9F86-B92BFC3D0D39}" type="presOf" srcId="{8C84E750-55B2-42EF-885E-1AA4B1D2A01D}" destId="{C26EF630-E4C0-4FDC-B139-A15B266E951C}" srcOrd="0" destOrd="0" presId="urn:microsoft.com/office/officeart/2005/8/layout/hProcess11"/>
    <dgm:cxn modelId="{96B588C9-12D3-40C5-A907-0B3836D28B32}" type="presOf" srcId="{9CC1A90C-E44F-4B30-8C80-94D9AB5847AE}" destId="{D877AC55-807A-464C-9135-876D8640E6E7}" srcOrd="0" destOrd="0" presId="urn:microsoft.com/office/officeart/2005/8/layout/hProcess11"/>
    <dgm:cxn modelId="{A18707E2-EBAE-4D81-BC6E-1183C2B08D37}" type="presOf" srcId="{709B548A-C456-4F9C-8F02-7F9B354984B3}" destId="{833EE5C1-5E96-456C-AF7F-E82CCE0FCA8D}" srcOrd="0" destOrd="0" presId="urn:microsoft.com/office/officeart/2005/8/layout/hProcess11"/>
    <dgm:cxn modelId="{5C1DBFE3-8DC6-43D5-A18B-938AA0639396}" srcId="{9CC1A90C-E44F-4B30-8C80-94D9AB5847AE}" destId="{675B1C25-0E5B-42DA-BC44-05C5717D3A32}" srcOrd="3" destOrd="0" parTransId="{B0C8FD55-400F-497F-A372-CAAF7E1845F2}" sibTransId="{E8DE9710-7032-4CE3-9211-B01DF4A3FC17}"/>
    <dgm:cxn modelId="{8F06F6F8-5560-4783-A7BB-BD109CFA65CB}" type="presOf" srcId="{675B1C25-0E5B-42DA-BC44-05C5717D3A32}" destId="{F4835388-D289-4555-916F-27347487F86D}" srcOrd="0" destOrd="0" presId="urn:microsoft.com/office/officeart/2005/8/layout/hProcess11"/>
    <dgm:cxn modelId="{A4F712FB-37F4-45FD-A632-DDF64223B3BF}" srcId="{9CC1A90C-E44F-4B30-8C80-94D9AB5847AE}" destId="{8C84E750-55B2-42EF-885E-1AA4B1D2A01D}" srcOrd="0" destOrd="0" parTransId="{C20C51FC-2297-4597-B7CB-7E5ECA471D00}" sibTransId="{98145D6E-B57B-4153-B527-4514E0502206}"/>
    <dgm:cxn modelId="{4DD97247-3BE3-4D2C-8A56-8061F7B545FC}" type="presParOf" srcId="{D877AC55-807A-464C-9135-876D8640E6E7}" destId="{2D05A531-E0D5-4D8A-96CF-BFCABB32194F}" srcOrd="0" destOrd="0" presId="urn:microsoft.com/office/officeart/2005/8/layout/hProcess11"/>
    <dgm:cxn modelId="{F85C1B1F-23F2-4912-AFD6-23DB252B6BEE}" type="presParOf" srcId="{D877AC55-807A-464C-9135-876D8640E6E7}" destId="{73FFFFA0-8DBE-44CD-8158-F81E52DB35D3}" srcOrd="1" destOrd="0" presId="urn:microsoft.com/office/officeart/2005/8/layout/hProcess11"/>
    <dgm:cxn modelId="{075435E8-C022-4CA3-9B8C-CBF8C9E9E73B}" type="presParOf" srcId="{73FFFFA0-8DBE-44CD-8158-F81E52DB35D3}" destId="{DE34F779-23F1-45F8-A31D-0CAB3FC9979A}" srcOrd="0" destOrd="0" presId="urn:microsoft.com/office/officeart/2005/8/layout/hProcess11"/>
    <dgm:cxn modelId="{A4541670-A284-4E98-BA31-55FC592EA220}" type="presParOf" srcId="{DE34F779-23F1-45F8-A31D-0CAB3FC9979A}" destId="{C26EF630-E4C0-4FDC-B139-A15B266E951C}" srcOrd="0" destOrd="0" presId="urn:microsoft.com/office/officeart/2005/8/layout/hProcess11"/>
    <dgm:cxn modelId="{E291CE44-FDDB-41EA-A410-3518F9CAB762}" type="presParOf" srcId="{DE34F779-23F1-45F8-A31D-0CAB3FC9979A}" destId="{3C54C4DB-5369-4639-AC9B-AF8149E11AF5}" srcOrd="1" destOrd="0" presId="urn:microsoft.com/office/officeart/2005/8/layout/hProcess11"/>
    <dgm:cxn modelId="{81970B2D-C36D-4912-8B7E-D2125AA36B50}" type="presParOf" srcId="{DE34F779-23F1-45F8-A31D-0CAB3FC9979A}" destId="{B888A532-83FA-46AA-88A3-C9A69864C6EB}" srcOrd="2" destOrd="0" presId="urn:microsoft.com/office/officeart/2005/8/layout/hProcess11"/>
    <dgm:cxn modelId="{DF043377-A57C-4423-A336-1FF4895CB2D7}" type="presParOf" srcId="{73FFFFA0-8DBE-44CD-8158-F81E52DB35D3}" destId="{ADF8F7C2-4D3A-4907-B267-E29B1BF3572D}" srcOrd="1" destOrd="0" presId="urn:microsoft.com/office/officeart/2005/8/layout/hProcess11"/>
    <dgm:cxn modelId="{6A651049-9E20-466B-AD89-0866CF69FA4A}" type="presParOf" srcId="{73FFFFA0-8DBE-44CD-8158-F81E52DB35D3}" destId="{634E5444-9840-43C3-80EE-E09949AC7B2A}" srcOrd="2" destOrd="0" presId="urn:microsoft.com/office/officeart/2005/8/layout/hProcess11"/>
    <dgm:cxn modelId="{0092C345-59B9-4859-B374-829502B01C70}" type="presParOf" srcId="{634E5444-9840-43C3-80EE-E09949AC7B2A}" destId="{833EE5C1-5E96-456C-AF7F-E82CCE0FCA8D}" srcOrd="0" destOrd="0" presId="urn:microsoft.com/office/officeart/2005/8/layout/hProcess11"/>
    <dgm:cxn modelId="{D29C9870-2A49-496A-BD1E-544A8759C7EB}" type="presParOf" srcId="{634E5444-9840-43C3-80EE-E09949AC7B2A}" destId="{9E269B88-AAF9-4F69-A50C-B029A4500D7B}" srcOrd="1" destOrd="0" presId="urn:microsoft.com/office/officeart/2005/8/layout/hProcess11"/>
    <dgm:cxn modelId="{02CE3412-69D2-4558-8890-010993C65873}" type="presParOf" srcId="{634E5444-9840-43C3-80EE-E09949AC7B2A}" destId="{6AB84786-CFC9-4463-BE9D-E76700C6CD7B}" srcOrd="2" destOrd="0" presId="urn:microsoft.com/office/officeart/2005/8/layout/hProcess11"/>
    <dgm:cxn modelId="{8C552098-7845-49BE-B925-656FC8E34DAC}" type="presParOf" srcId="{73FFFFA0-8DBE-44CD-8158-F81E52DB35D3}" destId="{E2C80997-5D07-48CA-83FE-1E2892A60A4F}" srcOrd="3" destOrd="0" presId="urn:microsoft.com/office/officeart/2005/8/layout/hProcess11"/>
    <dgm:cxn modelId="{E6B4355E-BFBD-4CA2-A91F-D7D2B5F33A92}" type="presParOf" srcId="{73FFFFA0-8DBE-44CD-8158-F81E52DB35D3}" destId="{6ECA7843-5606-4A56-AEF3-F6E978B63FCD}" srcOrd="4" destOrd="0" presId="urn:microsoft.com/office/officeart/2005/8/layout/hProcess11"/>
    <dgm:cxn modelId="{97B6FCA8-B341-445C-82BF-EAFAED49DD58}" type="presParOf" srcId="{6ECA7843-5606-4A56-AEF3-F6E978B63FCD}" destId="{595DF3BA-3075-45C5-8BB5-6758319E0160}" srcOrd="0" destOrd="0" presId="urn:microsoft.com/office/officeart/2005/8/layout/hProcess11"/>
    <dgm:cxn modelId="{C9DF53DF-5FB8-492C-B155-EE8A787B7375}" type="presParOf" srcId="{6ECA7843-5606-4A56-AEF3-F6E978B63FCD}" destId="{113F9CA5-8E40-43D6-98EE-B8535CEB307A}" srcOrd="1" destOrd="0" presId="urn:microsoft.com/office/officeart/2005/8/layout/hProcess11"/>
    <dgm:cxn modelId="{F6ABCCAC-08EC-4B9E-B0F1-F1476D51B3A5}" type="presParOf" srcId="{6ECA7843-5606-4A56-AEF3-F6E978B63FCD}" destId="{1387522D-EA4F-451E-8F19-BFD65397A586}" srcOrd="2" destOrd="0" presId="urn:microsoft.com/office/officeart/2005/8/layout/hProcess11"/>
    <dgm:cxn modelId="{B143F99F-AF85-4934-AB61-F04234A78B58}" type="presParOf" srcId="{73FFFFA0-8DBE-44CD-8158-F81E52DB35D3}" destId="{72B2969C-6CC4-412A-B061-0F03B1B1E187}" srcOrd="5" destOrd="0" presId="urn:microsoft.com/office/officeart/2005/8/layout/hProcess11"/>
    <dgm:cxn modelId="{19849234-D7CA-4288-8DE1-E6A12419B67E}" type="presParOf" srcId="{73FFFFA0-8DBE-44CD-8158-F81E52DB35D3}" destId="{FA7B8081-FAFD-4E8F-9C9D-D12569671FCA}" srcOrd="6" destOrd="0" presId="urn:microsoft.com/office/officeart/2005/8/layout/hProcess11"/>
    <dgm:cxn modelId="{120DB543-D2F8-468E-A3C3-724800820D58}" type="presParOf" srcId="{FA7B8081-FAFD-4E8F-9C9D-D12569671FCA}" destId="{F4835388-D289-4555-916F-27347487F86D}" srcOrd="0" destOrd="0" presId="urn:microsoft.com/office/officeart/2005/8/layout/hProcess11"/>
    <dgm:cxn modelId="{77871B5F-3D8D-4E33-A25B-070403E2B0D2}" type="presParOf" srcId="{FA7B8081-FAFD-4E8F-9C9D-D12569671FCA}" destId="{7467B0CB-4B8D-48BC-AB8B-FCD255DDC7FB}" srcOrd="1" destOrd="0" presId="urn:microsoft.com/office/officeart/2005/8/layout/hProcess11"/>
    <dgm:cxn modelId="{FD00C9C3-98DC-4877-B1B5-D768EAED79AF}" type="presParOf" srcId="{FA7B8081-FAFD-4E8F-9C9D-D12569671FCA}" destId="{988B9CB5-AD59-4A1A-822E-EC32621B6C5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C1A90C-E44F-4B30-8C80-94D9AB5847A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4E750-55B2-42EF-885E-1AA4B1D2A01D}">
      <dgm:prSet phldrT="[Text]"/>
      <dgm:spPr/>
      <dgm:t>
        <a:bodyPr/>
        <a:lstStyle/>
        <a:p>
          <a:r>
            <a:rPr lang="en-US" dirty="0"/>
            <a:t>July 1, 2015</a:t>
          </a:r>
        </a:p>
      </dgm:t>
    </dgm:pt>
    <dgm:pt modelId="{C20C51FC-2297-4597-B7CB-7E5ECA471D00}" type="parTrans" cxnId="{A4F712FB-37F4-45FD-A632-DDF64223B3BF}">
      <dgm:prSet/>
      <dgm:spPr/>
      <dgm:t>
        <a:bodyPr/>
        <a:lstStyle/>
        <a:p>
          <a:endParaRPr lang="en-US"/>
        </a:p>
      </dgm:t>
    </dgm:pt>
    <dgm:pt modelId="{98145D6E-B57B-4153-B527-4514E0502206}" type="sibTrans" cxnId="{A4F712FB-37F4-45FD-A632-DDF64223B3BF}">
      <dgm:prSet/>
      <dgm:spPr/>
      <dgm:t>
        <a:bodyPr/>
        <a:lstStyle/>
        <a:p>
          <a:endParaRPr lang="en-US"/>
        </a:p>
      </dgm:t>
    </dgm:pt>
    <dgm:pt modelId="{709B548A-C456-4F9C-8F02-7F9B354984B3}">
      <dgm:prSet phldrT="[Text]"/>
      <dgm:spPr/>
      <dgm:t>
        <a:bodyPr/>
        <a:lstStyle/>
        <a:p>
          <a:r>
            <a:rPr lang="en-US" dirty="0"/>
            <a:t>Start of 36 mo period</a:t>
          </a:r>
        </a:p>
      </dgm:t>
    </dgm:pt>
    <dgm:pt modelId="{B7688F5B-08E8-4EC4-9FA0-8E324BE2D3BB}" type="parTrans" cxnId="{39D0659D-5388-4212-97E3-2E99AB278B42}">
      <dgm:prSet/>
      <dgm:spPr/>
      <dgm:t>
        <a:bodyPr/>
        <a:lstStyle/>
        <a:p>
          <a:endParaRPr lang="en-US"/>
        </a:p>
      </dgm:t>
    </dgm:pt>
    <dgm:pt modelId="{7640E812-413F-4AF0-8414-C59B927153DD}" type="sibTrans" cxnId="{39D0659D-5388-4212-97E3-2E99AB278B42}">
      <dgm:prSet/>
      <dgm:spPr/>
      <dgm:t>
        <a:bodyPr/>
        <a:lstStyle/>
        <a:p>
          <a:endParaRPr lang="en-US"/>
        </a:p>
      </dgm:t>
    </dgm:pt>
    <dgm:pt modelId="{6ECF75C1-3E9E-43FF-804D-549EB39235F2}">
      <dgm:prSet phldrT="[Text]"/>
      <dgm:spPr/>
      <dgm:t>
        <a:bodyPr vert="horz" anchor="ctr"/>
        <a:lstStyle/>
        <a:p>
          <a:pPr algn="r"/>
          <a:r>
            <a:rPr lang="en-US" dirty="0"/>
            <a:t>June 30, 2018</a:t>
          </a:r>
        </a:p>
      </dgm:t>
    </dgm:pt>
    <dgm:pt modelId="{1090F1CB-F33E-4A37-89FE-7813280A3824}" type="parTrans" cxnId="{8BC0D6B2-E8D8-4672-A472-599BE4A5AB91}">
      <dgm:prSet/>
      <dgm:spPr/>
      <dgm:t>
        <a:bodyPr/>
        <a:lstStyle/>
        <a:p>
          <a:endParaRPr lang="en-US"/>
        </a:p>
      </dgm:t>
    </dgm:pt>
    <dgm:pt modelId="{E1B8F7B0-F59F-4C38-87F3-821818369486}" type="sibTrans" cxnId="{8BC0D6B2-E8D8-4672-A472-599BE4A5AB91}">
      <dgm:prSet/>
      <dgm:spPr/>
      <dgm:t>
        <a:bodyPr/>
        <a:lstStyle/>
        <a:p>
          <a:endParaRPr lang="en-US"/>
        </a:p>
      </dgm:t>
    </dgm:pt>
    <dgm:pt modelId="{675B1C25-0E5B-42DA-BC44-05C5717D3A32}">
      <dgm:prSet phldrT="[Text]"/>
      <dgm:spPr/>
      <dgm:t>
        <a:bodyPr/>
        <a:lstStyle/>
        <a:p>
          <a:r>
            <a:rPr lang="en-US" dirty="0"/>
            <a:t>End of 36 mo period</a:t>
          </a:r>
        </a:p>
      </dgm:t>
    </dgm:pt>
    <dgm:pt modelId="{B0C8FD55-400F-497F-A372-CAAF7E1845F2}" type="parTrans" cxnId="{5C1DBFE3-8DC6-43D5-A18B-938AA0639396}">
      <dgm:prSet/>
      <dgm:spPr/>
      <dgm:t>
        <a:bodyPr/>
        <a:lstStyle/>
        <a:p>
          <a:endParaRPr lang="en-US"/>
        </a:p>
      </dgm:t>
    </dgm:pt>
    <dgm:pt modelId="{E8DE9710-7032-4CE3-9211-B01DF4A3FC17}" type="sibTrans" cxnId="{5C1DBFE3-8DC6-43D5-A18B-938AA0639396}">
      <dgm:prSet/>
      <dgm:spPr/>
      <dgm:t>
        <a:bodyPr/>
        <a:lstStyle/>
        <a:p>
          <a:endParaRPr lang="en-US"/>
        </a:p>
      </dgm:t>
    </dgm:pt>
    <dgm:pt modelId="{D877AC55-807A-464C-9135-876D8640E6E7}" type="pres">
      <dgm:prSet presAssocID="{9CC1A90C-E44F-4B30-8C80-94D9AB5847AE}" presName="Name0" presStyleCnt="0">
        <dgm:presLayoutVars>
          <dgm:dir/>
          <dgm:resizeHandles val="exact"/>
        </dgm:presLayoutVars>
      </dgm:prSet>
      <dgm:spPr/>
    </dgm:pt>
    <dgm:pt modelId="{2D05A531-E0D5-4D8A-96CF-BFCABB32194F}" type="pres">
      <dgm:prSet presAssocID="{9CC1A90C-E44F-4B30-8C80-94D9AB5847AE}" presName="arrow" presStyleLbl="bgShp" presStyleIdx="0" presStyleCnt="1"/>
      <dgm:spPr/>
    </dgm:pt>
    <dgm:pt modelId="{73FFFFA0-8DBE-44CD-8158-F81E52DB35D3}" type="pres">
      <dgm:prSet presAssocID="{9CC1A90C-E44F-4B30-8C80-94D9AB5847AE}" presName="points" presStyleCnt="0"/>
      <dgm:spPr/>
    </dgm:pt>
    <dgm:pt modelId="{DE34F779-23F1-45F8-A31D-0CAB3FC9979A}" type="pres">
      <dgm:prSet presAssocID="{8C84E750-55B2-42EF-885E-1AA4B1D2A01D}" presName="compositeA" presStyleCnt="0"/>
      <dgm:spPr/>
    </dgm:pt>
    <dgm:pt modelId="{C26EF630-E4C0-4FDC-B139-A15B266E951C}" type="pres">
      <dgm:prSet presAssocID="{8C84E750-55B2-42EF-885E-1AA4B1D2A01D}" presName="textA" presStyleLbl="revTx" presStyleIdx="0" presStyleCnt="4" custScaleX="140577">
        <dgm:presLayoutVars>
          <dgm:bulletEnabled val="1"/>
        </dgm:presLayoutVars>
      </dgm:prSet>
      <dgm:spPr/>
    </dgm:pt>
    <dgm:pt modelId="{3C54C4DB-5369-4639-AC9B-AF8149E11AF5}" type="pres">
      <dgm:prSet presAssocID="{8C84E750-55B2-42EF-885E-1AA4B1D2A01D}" presName="circleA" presStyleLbl="node1" presStyleIdx="0" presStyleCnt="4"/>
      <dgm:spPr/>
    </dgm:pt>
    <dgm:pt modelId="{B888A532-83FA-46AA-88A3-C9A69864C6EB}" type="pres">
      <dgm:prSet presAssocID="{8C84E750-55B2-42EF-885E-1AA4B1D2A01D}" presName="spaceA" presStyleCnt="0"/>
      <dgm:spPr/>
    </dgm:pt>
    <dgm:pt modelId="{ADF8F7C2-4D3A-4907-B267-E29B1BF3572D}" type="pres">
      <dgm:prSet presAssocID="{98145D6E-B57B-4153-B527-4514E0502206}" presName="space" presStyleCnt="0"/>
      <dgm:spPr/>
    </dgm:pt>
    <dgm:pt modelId="{634E5444-9840-43C3-80EE-E09949AC7B2A}" type="pres">
      <dgm:prSet presAssocID="{709B548A-C456-4F9C-8F02-7F9B354984B3}" presName="compositeB" presStyleCnt="0"/>
      <dgm:spPr/>
    </dgm:pt>
    <dgm:pt modelId="{833EE5C1-5E96-456C-AF7F-E82CCE0FCA8D}" type="pres">
      <dgm:prSet presAssocID="{709B548A-C456-4F9C-8F02-7F9B354984B3}" presName="textB" presStyleLbl="revTx" presStyleIdx="1" presStyleCnt="4" custLinFactX="-8344" custLinFactNeighborX="-100000" custLinFactNeighborY="14854">
        <dgm:presLayoutVars>
          <dgm:bulletEnabled val="1"/>
        </dgm:presLayoutVars>
      </dgm:prSet>
      <dgm:spPr/>
    </dgm:pt>
    <dgm:pt modelId="{9E269B88-AAF9-4F69-A50C-B029A4500D7B}" type="pres">
      <dgm:prSet presAssocID="{709B548A-C456-4F9C-8F02-7F9B354984B3}" presName="circleB" presStyleLbl="node1" presStyleIdx="1" presStyleCnt="4"/>
      <dgm:spPr/>
    </dgm:pt>
    <dgm:pt modelId="{6AB84786-CFC9-4463-BE9D-E76700C6CD7B}" type="pres">
      <dgm:prSet presAssocID="{709B548A-C456-4F9C-8F02-7F9B354984B3}" presName="spaceB" presStyleCnt="0"/>
      <dgm:spPr/>
    </dgm:pt>
    <dgm:pt modelId="{E2C80997-5D07-48CA-83FE-1E2892A60A4F}" type="pres">
      <dgm:prSet presAssocID="{7640E812-413F-4AF0-8414-C59B927153DD}" presName="space" presStyleCnt="0"/>
      <dgm:spPr/>
    </dgm:pt>
    <dgm:pt modelId="{6ECA7843-5606-4A56-AEF3-F6E978B63FCD}" type="pres">
      <dgm:prSet presAssocID="{6ECF75C1-3E9E-43FF-804D-549EB39235F2}" presName="compositeA" presStyleCnt="0"/>
      <dgm:spPr/>
    </dgm:pt>
    <dgm:pt modelId="{595DF3BA-3075-45C5-8BB5-6758319E0160}" type="pres">
      <dgm:prSet presAssocID="{6ECF75C1-3E9E-43FF-804D-549EB39235F2}" presName="textA" presStyleLbl="revTx" presStyleIdx="2" presStyleCnt="4" custScaleX="126557" custScaleY="103034" custLinFactX="6299" custLinFactNeighborX="100000" custLinFactNeighborY="14496">
        <dgm:presLayoutVars>
          <dgm:bulletEnabled val="1"/>
        </dgm:presLayoutVars>
      </dgm:prSet>
      <dgm:spPr/>
    </dgm:pt>
    <dgm:pt modelId="{113F9CA5-8E40-43D6-98EE-B8535CEB307A}" type="pres">
      <dgm:prSet presAssocID="{6ECF75C1-3E9E-43FF-804D-549EB39235F2}" presName="circleA" presStyleLbl="node1" presStyleIdx="2" presStyleCnt="4"/>
      <dgm:spPr/>
    </dgm:pt>
    <dgm:pt modelId="{1387522D-EA4F-451E-8F19-BFD65397A586}" type="pres">
      <dgm:prSet presAssocID="{6ECF75C1-3E9E-43FF-804D-549EB39235F2}" presName="spaceA" presStyleCnt="0"/>
      <dgm:spPr/>
    </dgm:pt>
    <dgm:pt modelId="{72B2969C-6CC4-412A-B061-0F03B1B1E187}" type="pres">
      <dgm:prSet presAssocID="{E1B8F7B0-F59F-4C38-87F3-821818369486}" presName="space" presStyleCnt="0"/>
      <dgm:spPr/>
    </dgm:pt>
    <dgm:pt modelId="{FA7B8081-FAFD-4E8F-9C9D-D12569671FCA}" type="pres">
      <dgm:prSet presAssocID="{675B1C25-0E5B-42DA-BC44-05C5717D3A32}" presName="compositeB" presStyleCnt="0"/>
      <dgm:spPr/>
    </dgm:pt>
    <dgm:pt modelId="{F4835388-D289-4555-916F-27347487F86D}" type="pres">
      <dgm:prSet presAssocID="{675B1C25-0E5B-42DA-BC44-05C5717D3A32}" presName="textB" presStyleLbl="revTx" presStyleIdx="3" presStyleCnt="4" custLinFactNeighborX="5695" custLinFactNeighborY="1116">
        <dgm:presLayoutVars>
          <dgm:bulletEnabled val="1"/>
        </dgm:presLayoutVars>
      </dgm:prSet>
      <dgm:spPr/>
    </dgm:pt>
    <dgm:pt modelId="{7467B0CB-4B8D-48BC-AB8B-FCD255DDC7FB}" type="pres">
      <dgm:prSet presAssocID="{675B1C25-0E5B-42DA-BC44-05C5717D3A32}" presName="circleB" presStyleLbl="node1" presStyleIdx="3" presStyleCnt="4"/>
      <dgm:spPr/>
    </dgm:pt>
    <dgm:pt modelId="{988B9CB5-AD59-4A1A-822E-EC32621B6C53}" type="pres">
      <dgm:prSet presAssocID="{675B1C25-0E5B-42DA-BC44-05C5717D3A32}" presName="spaceB" presStyleCnt="0"/>
      <dgm:spPr/>
    </dgm:pt>
  </dgm:ptLst>
  <dgm:cxnLst>
    <dgm:cxn modelId="{FD871A06-5E60-4FC0-98F9-757841F4A900}" type="presOf" srcId="{675B1C25-0E5B-42DA-BC44-05C5717D3A32}" destId="{F4835388-D289-4555-916F-27347487F86D}" srcOrd="0" destOrd="0" presId="urn:microsoft.com/office/officeart/2005/8/layout/hProcess11"/>
    <dgm:cxn modelId="{7E3B7220-372E-450F-83B1-D2C918328705}" type="presOf" srcId="{8C84E750-55B2-42EF-885E-1AA4B1D2A01D}" destId="{C26EF630-E4C0-4FDC-B139-A15B266E951C}" srcOrd="0" destOrd="0" presId="urn:microsoft.com/office/officeart/2005/8/layout/hProcess11"/>
    <dgm:cxn modelId="{777BE42F-AE76-4E53-9BE7-6DAD4E30D460}" type="presOf" srcId="{709B548A-C456-4F9C-8F02-7F9B354984B3}" destId="{833EE5C1-5E96-456C-AF7F-E82CCE0FCA8D}" srcOrd="0" destOrd="0" presId="urn:microsoft.com/office/officeart/2005/8/layout/hProcess11"/>
    <dgm:cxn modelId="{39D0659D-5388-4212-97E3-2E99AB278B42}" srcId="{9CC1A90C-E44F-4B30-8C80-94D9AB5847AE}" destId="{709B548A-C456-4F9C-8F02-7F9B354984B3}" srcOrd="1" destOrd="0" parTransId="{B7688F5B-08E8-4EC4-9FA0-8E324BE2D3BB}" sibTransId="{7640E812-413F-4AF0-8414-C59B927153DD}"/>
    <dgm:cxn modelId="{8BC0D6B2-E8D8-4672-A472-599BE4A5AB91}" srcId="{9CC1A90C-E44F-4B30-8C80-94D9AB5847AE}" destId="{6ECF75C1-3E9E-43FF-804D-549EB39235F2}" srcOrd="2" destOrd="0" parTransId="{1090F1CB-F33E-4A37-89FE-7813280A3824}" sibTransId="{E1B8F7B0-F59F-4C38-87F3-821818369486}"/>
    <dgm:cxn modelId="{F2A321B9-A327-47CD-8E4B-386CEE3A651B}" type="presOf" srcId="{9CC1A90C-E44F-4B30-8C80-94D9AB5847AE}" destId="{D877AC55-807A-464C-9135-876D8640E6E7}" srcOrd="0" destOrd="0" presId="urn:microsoft.com/office/officeart/2005/8/layout/hProcess11"/>
    <dgm:cxn modelId="{13B7CACE-8EAD-450C-BF7A-2B07CF470F4C}" type="presOf" srcId="{6ECF75C1-3E9E-43FF-804D-549EB39235F2}" destId="{595DF3BA-3075-45C5-8BB5-6758319E0160}" srcOrd="0" destOrd="0" presId="urn:microsoft.com/office/officeart/2005/8/layout/hProcess11"/>
    <dgm:cxn modelId="{5C1DBFE3-8DC6-43D5-A18B-938AA0639396}" srcId="{9CC1A90C-E44F-4B30-8C80-94D9AB5847AE}" destId="{675B1C25-0E5B-42DA-BC44-05C5717D3A32}" srcOrd="3" destOrd="0" parTransId="{B0C8FD55-400F-497F-A372-CAAF7E1845F2}" sibTransId="{E8DE9710-7032-4CE3-9211-B01DF4A3FC17}"/>
    <dgm:cxn modelId="{A4F712FB-37F4-45FD-A632-DDF64223B3BF}" srcId="{9CC1A90C-E44F-4B30-8C80-94D9AB5847AE}" destId="{8C84E750-55B2-42EF-885E-1AA4B1D2A01D}" srcOrd="0" destOrd="0" parTransId="{C20C51FC-2297-4597-B7CB-7E5ECA471D00}" sibTransId="{98145D6E-B57B-4153-B527-4514E0502206}"/>
    <dgm:cxn modelId="{79DD61FF-A0E7-4CA4-85D0-DE84F90DFAC9}" type="presParOf" srcId="{D877AC55-807A-464C-9135-876D8640E6E7}" destId="{2D05A531-E0D5-4D8A-96CF-BFCABB32194F}" srcOrd="0" destOrd="0" presId="urn:microsoft.com/office/officeart/2005/8/layout/hProcess11"/>
    <dgm:cxn modelId="{19228B3F-FDBB-4B36-82F9-7C60AE1E5A1F}" type="presParOf" srcId="{D877AC55-807A-464C-9135-876D8640E6E7}" destId="{73FFFFA0-8DBE-44CD-8158-F81E52DB35D3}" srcOrd="1" destOrd="0" presId="urn:microsoft.com/office/officeart/2005/8/layout/hProcess11"/>
    <dgm:cxn modelId="{B03759EF-83FA-499B-9729-829795AA13A6}" type="presParOf" srcId="{73FFFFA0-8DBE-44CD-8158-F81E52DB35D3}" destId="{DE34F779-23F1-45F8-A31D-0CAB3FC9979A}" srcOrd="0" destOrd="0" presId="urn:microsoft.com/office/officeart/2005/8/layout/hProcess11"/>
    <dgm:cxn modelId="{7030623B-A5EA-4503-8949-6133DC66E523}" type="presParOf" srcId="{DE34F779-23F1-45F8-A31D-0CAB3FC9979A}" destId="{C26EF630-E4C0-4FDC-B139-A15B266E951C}" srcOrd="0" destOrd="0" presId="urn:microsoft.com/office/officeart/2005/8/layout/hProcess11"/>
    <dgm:cxn modelId="{51D8ED93-62AC-4A3A-A220-A30694C0BE6E}" type="presParOf" srcId="{DE34F779-23F1-45F8-A31D-0CAB3FC9979A}" destId="{3C54C4DB-5369-4639-AC9B-AF8149E11AF5}" srcOrd="1" destOrd="0" presId="urn:microsoft.com/office/officeart/2005/8/layout/hProcess11"/>
    <dgm:cxn modelId="{CDAB1921-DA54-4879-9FB2-2DC90E515B55}" type="presParOf" srcId="{DE34F779-23F1-45F8-A31D-0CAB3FC9979A}" destId="{B888A532-83FA-46AA-88A3-C9A69864C6EB}" srcOrd="2" destOrd="0" presId="urn:microsoft.com/office/officeart/2005/8/layout/hProcess11"/>
    <dgm:cxn modelId="{DCD4F96E-1964-492B-A18A-E18165B9A013}" type="presParOf" srcId="{73FFFFA0-8DBE-44CD-8158-F81E52DB35D3}" destId="{ADF8F7C2-4D3A-4907-B267-E29B1BF3572D}" srcOrd="1" destOrd="0" presId="urn:microsoft.com/office/officeart/2005/8/layout/hProcess11"/>
    <dgm:cxn modelId="{FC6A0D7B-BC78-4A47-8B82-9BCDCD2B5884}" type="presParOf" srcId="{73FFFFA0-8DBE-44CD-8158-F81E52DB35D3}" destId="{634E5444-9840-43C3-80EE-E09949AC7B2A}" srcOrd="2" destOrd="0" presId="urn:microsoft.com/office/officeart/2005/8/layout/hProcess11"/>
    <dgm:cxn modelId="{57E62D66-B739-4913-B94C-513255C75C72}" type="presParOf" srcId="{634E5444-9840-43C3-80EE-E09949AC7B2A}" destId="{833EE5C1-5E96-456C-AF7F-E82CCE0FCA8D}" srcOrd="0" destOrd="0" presId="urn:microsoft.com/office/officeart/2005/8/layout/hProcess11"/>
    <dgm:cxn modelId="{1901E163-0332-4514-8487-D757A6FE9956}" type="presParOf" srcId="{634E5444-9840-43C3-80EE-E09949AC7B2A}" destId="{9E269B88-AAF9-4F69-A50C-B029A4500D7B}" srcOrd="1" destOrd="0" presId="urn:microsoft.com/office/officeart/2005/8/layout/hProcess11"/>
    <dgm:cxn modelId="{9EC8DB01-BBD2-4015-8A94-51B82F2E74A2}" type="presParOf" srcId="{634E5444-9840-43C3-80EE-E09949AC7B2A}" destId="{6AB84786-CFC9-4463-BE9D-E76700C6CD7B}" srcOrd="2" destOrd="0" presId="urn:microsoft.com/office/officeart/2005/8/layout/hProcess11"/>
    <dgm:cxn modelId="{8A276611-0AD8-477A-9A42-5CAC5240DB06}" type="presParOf" srcId="{73FFFFA0-8DBE-44CD-8158-F81E52DB35D3}" destId="{E2C80997-5D07-48CA-83FE-1E2892A60A4F}" srcOrd="3" destOrd="0" presId="urn:microsoft.com/office/officeart/2005/8/layout/hProcess11"/>
    <dgm:cxn modelId="{B68B590B-269A-43A5-8DE8-18BB863B5FD6}" type="presParOf" srcId="{73FFFFA0-8DBE-44CD-8158-F81E52DB35D3}" destId="{6ECA7843-5606-4A56-AEF3-F6E978B63FCD}" srcOrd="4" destOrd="0" presId="urn:microsoft.com/office/officeart/2005/8/layout/hProcess11"/>
    <dgm:cxn modelId="{A62798C0-BAC6-40A7-B072-05AA62361B55}" type="presParOf" srcId="{6ECA7843-5606-4A56-AEF3-F6E978B63FCD}" destId="{595DF3BA-3075-45C5-8BB5-6758319E0160}" srcOrd="0" destOrd="0" presId="urn:microsoft.com/office/officeart/2005/8/layout/hProcess11"/>
    <dgm:cxn modelId="{FC0AEDAC-3B37-41AA-AE5D-8D55B3F735FA}" type="presParOf" srcId="{6ECA7843-5606-4A56-AEF3-F6E978B63FCD}" destId="{113F9CA5-8E40-43D6-98EE-B8535CEB307A}" srcOrd="1" destOrd="0" presId="urn:microsoft.com/office/officeart/2005/8/layout/hProcess11"/>
    <dgm:cxn modelId="{867E3C8F-485B-4740-996D-7466C20DF6A8}" type="presParOf" srcId="{6ECA7843-5606-4A56-AEF3-F6E978B63FCD}" destId="{1387522D-EA4F-451E-8F19-BFD65397A586}" srcOrd="2" destOrd="0" presId="urn:microsoft.com/office/officeart/2005/8/layout/hProcess11"/>
    <dgm:cxn modelId="{C5650D60-D16C-4479-968B-7137F6B10C1C}" type="presParOf" srcId="{73FFFFA0-8DBE-44CD-8158-F81E52DB35D3}" destId="{72B2969C-6CC4-412A-B061-0F03B1B1E187}" srcOrd="5" destOrd="0" presId="urn:microsoft.com/office/officeart/2005/8/layout/hProcess11"/>
    <dgm:cxn modelId="{A10E954B-F864-4299-9973-7A09BDB3B023}" type="presParOf" srcId="{73FFFFA0-8DBE-44CD-8158-F81E52DB35D3}" destId="{FA7B8081-FAFD-4E8F-9C9D-D12569671FCA}" srcOrd="6" destOrd="0" presId="urn:microsoft.com/office/officeart/2005/8/layout/hProcess11"/>
    <dgm:cxn modelId="{1618A56B-734D-4098-B3F5-D58F865D1227}" type="presParOf" srcId="{FA7B8081-FAFD-4E8F-9C9D-D12569671FCA}" destId="{F4835388-D289-4555-916F-27347487F86D}" srcOrd="0" destOrd="0" presId="urn:microsoft.com/office/officeart/2005/8/layout/hProcess11"/>
    <dgm:cxn modelId="{5695B494-B34D-4BD0-AEBD-77DA693D6178}" type="presParOf" srcId="{FA7B8081-FAFD-4E8F-9C9D-D12569671FCA}" destId="{7467B0CB-4B8D-48BC-AB8B-FCD255DDC7FB}" srcOrd="1" destOrd="0" presId="urn:microsoft.com/office/officeart/2005/8/layout/hProcess11"/>
    <dgm:cxn modelId="{28A7133B-7028-4FD0-9CE6-9B120738C1A2}" type="presParOf" srcId="{FA7B8081-FAFD-4E8F-9C9D-D12569671FCA}" destId="{988B9CB5-AD59-4A1A-822E-EC32621B6C5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C1A90C-E44F-4B30-8C80-94D9AB5847A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4E750-55B2-42EF-885E-1AA4B1D2A01D}">
      <dgm:prSet phldrT="[Text]" custT="1"/>
      <dgm:spPr/>
      <dgm:t>
        <a:bodyPr/>
        <a:lstStyle/>
        <a:p>
          <a:r>
            <a:rPr lang="en-US" sz="2400"/>
            <a:t>August </a:t>
          </a:r>
          <a:r>
            <a:rPr lang="en-US" sz="2400" dirty="0"/>
            <a:t>2012</a:t>
          </a:r>
        </a:p>
      </dgm:t>
    </dgm:pt>
    <dgm:pt modelId="{C20C51FC-2297-4597-B7CB-7E5ECA471D00}" type="parTrans" cxnId="{A4F712FB-37F4-45FD-A632-DDF64223B3BF}">
      <dgm:prSet/>
      <dgm:spPr/>
      <dgm:t>
        <a:bodyPr/>
        <a:lstStyle/>
        <a:p>
          <a:endParaRPr lang="en-US"/>
        </a:p>
      </dgm:t>
    </dgm:pt>
    <dgm:pt modelId="{98145D6E-B57B-4153-B527-4514E0502206}" type="sibTrans" cxnId="{A4F712FB-37F4-45FD-A632-DDF64223B3BF}">
      <dgm:prSet/>
      <dgm:spPr/>
      <dgm:t>
        <a:bodyPr/>
        <a:lstStyle/>
        <a:p>
          <a:endParaRPr lang="en-US"/>
        </a:p>
      </dgm:t>
    </dgm:pt>
    <dgm:pt modelId="{709B548A-C456-4F9C-8F02-7F9B354984B3}">
      <dgm:prSet phldrT="[Text]"/>
      <dgm:spPr/>
      <dgm:t>
        <a:bodyPr/>
        <a:lstStyle/>
        <a:p>
          <a:endParaRPr lang="en-US" dirty="0"/>
        </a:p>
      </dgm:t>
    </dgm:pt>
    <dgm:pt modelId="{7640E812-413F-4AF0-8414-C59B927153DD}" type="sibTrans" cxnId="{39D0659D-5388-4212-97E3-2E99AB278B42}">
      <dgm:prSet/>
      <dgm:spPr/>
      <dgm:t>
        <a:bodyPr/>
        <a:lstStyle/>
        <a:p>
          <a:endParaRPr lang="en-US"/>
        </a:p>
      </dgm:t>
    </dgm:pt>
    <dgm:pt modelId="{B7688F5B-08E8-4EC4-9FA0-8E324BE2D3BB}" type="parTrans" cxnId="{39D0659D-5388-4212-97E3-2E99AB278B42}">
      <dgm:prSet/>
      <dgm:spPr/>
      <dgm:t>
        <a:bodyPr/>
        <a:lstStyle/>
        <a:p>
          <a:endParaRPr lang="en-US"/>
        </a:p>
      </dgm:t>
    </dgm:pt>
    <dgm:pt modelId="{5D83E41A-6E30-402B-A0F6-C608CC681D19}">
      <dgm:prSet phldrT="[Text]"/>
      <dgm:spPr/>
      <dgm:t>
        <a:bodyPr/>
        <a:lstStyle/>
        <a:p>
          <a:endParaRPr lang="en-US" dirty="0"/>
        </a:p>
      </dgm:t>
    </dgm:pt>
    <dgm:pt modelId="{609E87B8-8645-4BA1-9B58-AC0B5EEDF571}" type="parTrans" cxnId="{3DCD6310-C4D7-4AD6-8BC4-E4BB7F696028}">
      <dgm:prSet/>
      <dgm:spPr/>
      <dgm:t>
        <a:bodyPr/>
        <a:lstStyle/>
        <a:p>
          <a:endParaRPr lang="en-US"/>
        </a:p>
      </dgm:t>
    </dgm:pt>
    <dgm:pt modelId="{4E4A2A33-DDCD-49C3-AA3B-A0E4E5EA158B}" type="sibTrans" cxnId="{3DCD6310-C4D7-4AD6-8BC4-E4BB7F696028}">
      <dgm:prSet/>
      <dgm:spPr/>
      <dgm:t>
        <a:bodyPr/>
        <a:lstStyle/>
        <a:p>
          <a:endParaRPr lang="en-US"/>
        </a:p>
      </dgm:t>
    </dgm:pt>
    <dgm:pt modelId="{14918A25-33FC-428C-A766-CC2276362774}">
      <dgm:prSet phldrT="[Text]" custT="1"/>
      <dgm:spPr/>
      <dgm:t>
        <a:bodyPr/>
        <a:lstStyle/>
        <a:p>
          <a:r>
            <a:rPr lang="en-US" sz="2400" dirty="0"/>
            <a:t>July 2015</a:t>
          </a:r>
        </a:p>
      </dgm:t>
    </dgm:pt>
    <dgm:pt modelId="{D36EB6CD-12C3-4E74-AAE8-A91F16AC3789}" type="parTrans" cxnId="{07D73724-33A1-4466-90B7-FBB215B3B012}">
      <dgm:prSet/>
      <dgm:spPr/>
      <dgm:t>
        <a:bodyPr/>
        <a:lstStyle/>
        <a:p>
          <a:endParaRPr lang="en-US"/>
        </a:p>
      </dgm:t>
    </dgm:pt>
    <dgm:pt modelId="{A7CAFD18-8748-4736-9445-256CD7F59FC6}" type="sibTrans" cxnId="{07D73724-33A1-4466-90B7-FBB215B3B012}">
      <dgm:prSet/>
      <dgm:spPr/>
      <dgm:t>
        <a:bodyPr/>
        <a:lstStyle/>
        <a:p>
          <a:endParaRPr lang="en-US"/>
        </a:p>
      </dgm:t>
    </dgm:pt>
    <dgm:pt modelId="{33F298F5-79B1-41F7-929F-D03933BCB81D}">
      <dgm:prSet phldrT="[Text]"/>
      <dgm:spPr/>
      <dgm:t>
        <a:bodyPr/>
        <a:lstStyle/>
        <a:p>
          <a:endParaRPr lang="en-US" dirty="0"/>
        </a:p>
      </dgm:t>
    </dgm:pt>
    <dgm:pt modelId="{21D88E5C-2D40-47CF-ABC7-18138632140C}" type="parTrans" cxnId="{13A620EB-6135-4672-89B0-979EC3307F7E}">
      <dgm:prSet/>
      <dgm:spPr/>
      <dgm:t>
        <a:bodyPr/>
        <a:lstStyle/>
        <a:p>
          <a:endParaRPr lang="en-US"/>
        </a:p>
      </dgm:t>
    </dgm:pt>
    <dgm:pt modelId="{78EC57F1-0459-4B50-8633-BF942555DE27}" type="sibTrans" cxnId="{13A620EB-6135-4672-89B0-979EC3307F7E}">
      <dgm:prSet/>
      <dgm:spPr/>
      <dgm:t>
        <a:bodyPr/>
        <a:lstStyle/>
        <a:p>
          <a:endParaRPr lang="en-US"/>
        </a:p>
      </dgm:t>
    </dgm:pt>
    <dgm:pt modelId="{D877AC55-807A-464C-9135-876D8640E6E7}" type="pres">
      <dgm:prSet presAssocID="{9CC1A90C-E44F-4B30-8C80-94D9AB5847AE}" presName="Name0" presStyleCnt="0">
        <dgm:presLayoutVars>
          <dgm:dir/>
          <dgm:resizeHandles val="exact"/>
        </dgm:presLayoutVars>
      </dgm:prSet>
      <dgm:spPr/>
    </dgm:pt>
    <dgm:pt modelId="{2D05A531-E0D5-4D8A-96CF-BFCABB32194F}" type="pres">
      <dgm:prSet presAssocID="{9CC1A90C-E44F-4B30-8C80-94D9AB5847AE}" presName="arrow" presStyleLbl="bgShp" presStyleIdx="0" presStyleCnt="1" custScaleY="115385"/>
      <dgm:spPr>
        <a:ln cmpd="sng"/>
      </dgm:spPr>
    </dgm:pt>
    <dgm:pt modelId="{73FFFFA0-8DBE-44CD-8158-F81E52DB35D3}" type="pres">
      <dgm:prSet presAssocID="{9CC1A90C-E44F-4B30-8C80-94D9AB5847AE}" presName="points" presStyleCnt="0"/>
      <dgm:spPr/>
    </dgm:pt>
    <dgm:pt modelId="{DE34F779-23F1-45F8-A31D-0CAB3FC9979A}" type="pres">
      <dgm:prSet presAssocID="{8C84E750-55B2-42EF-885E-1AA4B1D2A01D}" presName="compositeA" presStyleCnt="0"/>
      <dgm:spPr/>
    </dgm:pt>
    <dgm:pt modelId="{C26EF630-E4C0-4FDC-B139-A15B266E951C}" type="pres">
      <dgm:prSet presAssocID="{8C84E750-55B2-42EF-885E-1AA4B1D2A01D}" presName="textA" presStyleLbl="revTx" presStyleIdx="0" presStyleCnt="5">
        <dgm:presLayoutVars>
          <dgm:bulletEnabled val="1"/>
        </dgm:presLayoutVars>
      </dgm:prSet>
      <dgm:spPr/>
    </dgm:pt>
    <dgm:pt modelId="{3C54C4DB-5369-4639-AC9B-AF8149E11AF5}" type="pres">
      <dgm:prSet presAssocID="{8C84E750-55B2-42EF-885E-1AA4B1D2A01D}" presName="circleA" presStyleLbl="node1" presStyleIdx="0" presStyleCnt="5"/>
      <dgm:spPr/>
    </dgm:pt>
    <dgm:pt modelId="{B888A532-83FA-46AA-88A3-C9A69864C6EB}" type="pres">
      <dgm:prSet presAssocID="{8C84E750-55B2-42EF-885E-1AA4B1D2A01D}" presName="spaceA" presStyleCnt="0"/>
      <dgm:spPr/>
    </dgm:pt>
    <dgm:pt modelId="{ADF8F7C2-4D3A-4907-B267-E29B1BF3572D}" type="pres">
      <dgm:prSet presAssocID="{98145D6E-B57B-4153-B527-4514E0502206}" presName="space" presStyleCnt="0"/>
      <dgm:spPr/>
    </dgm:pt>
    <dgm:pt modelId="{634E5444-9840-43C3-80EE-E09949AC7B2A}" type="pres">
      <dgm:prSet presAssocID="{709B548A-C456-4F9C-8F02-7F9B354984B3}" presName="compositeB" presStyleCnt="0"/>
      <dgm:spPr/>
    </dgm:pt>
    <dgm:pt modelId="{833EE5C1-5E96-456C-AF7F-E82CCE0FCA8D}" type="pres">
      <dgm:prSet presAssocID="{709B548A-C456-4F9C-8F02-7F9B354984B3}" presName="textB" presStyleLbl="revTx" presStyleIdx="1" presStyleCnt="5">
        <dgm:presLayoutVars>
          <dgm:bulletEnabled val="1"/>
        </dgm:presLayoutVars>
      </dgm:prSet>
      <dgm:spPr/>
    </dgm:pt>
    <dgm:pt modelId="{9E269B88-AAF9-4F69-A50C-B029A4500D7B}" type="pres">
      <dgm:prSet presAssocID="{709B548A-C456-4F9C-8F02-7F9B354984B3}" presName="circleB" presStyleLbl="node1" presStyleIdx="1" presStyleCnt="5"/>
      <dgm:spPr/>
    </dgm:pt>
    <dgm:pt modelId="{6AB84786-CFC9-4463-BE9D-E76700C6CD7B}" type="pres">
      <dgm:prSet presAssocID="{709B548A-C456-4F9C-8F02-7F9B354984B3}" presName="spaceB" presStyleCnt="0"/>
      <dgm:spPr/>
    </dgm:pt>
    <dgm:pt modelId="{E2C80997-5D07-48CA-83FE-1E2892A60A4F}" type="pres">
      <dgm:prSet presAssocID="{7640E812-413F-4AF0-8414-C59B927153DD}" presName="space" presStyleCnt="0"/>
      <dgm:spPr/>
    </dgm:pt>
    <dgm:pt modelId="{0AEBA66B-B5B5-4194-8F51-FCCDBBBF74B0}" type="pres">
      <dgm:prSet presAssocID="{5D83E41A-6E30-402B-A0F6-C608CC681D19}" presName="compositeA" presStyleCnt="0"/>
      <dgm:spPr/>
    </dgm:pt>
    <dgm:pt modelId="{7027AC95-BECD-4634-8C4B-C6D46CC4EC8B}" type="pres">
      <dgm:prSet presAssocID="{5D83E41A-6E30-402B-A0F6-C608CC681D19}" presName="textA" presStyleLbl="revTx" presStyleIdx="2" presStyleCnt="5">
        <dgm:presLayoutVars>
          <dgm:bulletEnabled val="1"/>
        </dgm:presLayoutVars>
      </dgm:prSet>
      <dgm:spPr/>
    </dgm:pt>
    <dgm:pt modelId="{5A578C23-BCF5-475A-8B8B-0413E1133075}" type="pres">
      <dgm:prSet presAssocID="{5D83E41A-6E30-402B-A0F6-C608CC681D19}" presName="circleA" presStyleLbl="node1" presStyleIdx="2" presStyleCnt="5"/>
      <dgm:spPr/>
    </dgm:pt>
    <dgm:pt modelId="{28C44D3E-708D-4AC5-943C-090BFD1B6992}" type="pres">
      <dgm:prSet presAssocID="{5D83E41A-6E30-402B-A0F6-C608CC681D19}" presName="spaceA" presStyleCnt="0"/>
      <dgm:spPr/>
    </dgm:pt>
    <dgm:pt modelId="{967E84EB-AC0B-4382-BAC1-E6652BA444B2}" type="pres">
      <dgm:prSet presAssocID="{4E4A2A33-DDCD-49C3-AA3B-A0E4E5EA158B}" presName="space" presStyleCnt="0"/>
      <dgm:spPr/>
    </dgm:pt>
    <dgm:pt modelId="{D46CB202-483D-4D9B-8B08-974904200A89}" type="pres">
      <dgm:prSet presAssocID="{33F298F5-79B1-41F7-929F-D03933BCB81D}" presName="compositeB" presStyleCnt="0"/>
      <dgm:spPr/>
    </dgm:pt>
    <dgm:pt modelId="{B5452E88-363C-41C3-9A34-267F00ACC97B}" type="pres">
      <dgm:prSet presAssocID="{33F298F5-79B1-41F7-929F-D03933BCB81D}" presName="textB" presStyleLbl="revTx" presStyleIdx="3" presStyleCnt="5">
        <dgm:presLayoutVars>
          <dgm:bulletEnabled val="1"/>
        </dgm:presLayoutVars>
      </dgm:prSet>
      <dgm:spPr/>
    </dgm:pt>
    <dgm:pt modelId="{16612F68-1414-419A-9C80-590F4B110B1A}" type="pres">
      <dgm:prSet presAssocID="{33F298F5-79B1-41F7-929F-D03933BCB81D}" presName="circleB" presStyleLbl="node1" presStyleIdx="3" presStyleCnt="5"/>
      <dgm:spPr/>
    </dgm:pt>
    <dgm:pt modelId="{DCE396D7-9169-48D9-9C7F-07E7480EA3D2}" type="pres">
      <dgm:prSet presAssocID="{33F298F5-79B1-41F7-929F-D03933BCB81D}" presName="spaceB" presStyleCnt="0"/>
      <dgm:spPr/>
    </dgm:pt>
    <dgm:pt modelId="{5EF8C737-F60F-4E35-AD0A-67AD872F8695}" type="pres">
      <dgm:prSet presAssocID="{78EC57F1-0459-4B50-8633-BF942555DE27}" presName="space" presStyleCnt="0"/>
      <dgm:spPr/>
    </dgm:pt>
    <dgm:pt modelId="{9F9634DB-FC2A-47E0-83D4-AA9BE5FD1C9F}" type="pres">
      <dgm:prSet presAssocID="{14918A25-33FC-428C-A766-CC2276362774}" presName="compositeA" presStyleCnt="0"/>
      <dgm:spPr/>
    </dgm:pt>
    <dgm:pt modelId="{765C04FF-6004-43F2-9ACF-FAEB002991A1}" type="pres">
      <dgm:prSet presAssocID="{14918A25-33FC-428C-A766-CC2276362774}" presName="textA" presStyleLbl="revTx" presStyleIdx="4" presStyleCnt="5">
        <dgm:presLayoutVars>
          <dgm:bulletEnabled val="1"/>
        </dgm:presLayoutVars>
      </dgm:prSet>
      <dgm:spPr/>
    </dgm:pt>
    <dgm:pt modelId="{C443FCE9-7896-4F5E-900C-973DE81A6107}" type="pres">
      <dgm:prSet presAssocID="{14918A25-33FC-428C-A766-CC2276362774}" presName="circleA" presStyleLbl="node1" presStyleIdx="4" presStyleCnt="5"/>
      <dgm:spPr/>
    </dgm:pt>
    <dgm:pt modelId="{0200A1A5-6D23-4867-A2AE-4EE08512A5E3}" type="pres">
      <dgm:prSet presAssocID="{14918A25-33FC-428C-A766-CC2276362774}" presName="spaceA" presStyleCnt="0"/>
      <dgm:spPr/>
    </dgm:pt>
  </dgm:ptLst>
  <dgm:cxnLst>
    <dgm:cxn modelId="{3DCD6310-C4D7-4AD6-8BC4-E4BB7F696028}" srcId="{9CC1A90C-E44F-4B30-8C80-94D9AB5847AE}" destId="{5D83E41A-6E30-402B-A0F6-C608CC681D19}" srcOrd="2" destOrd="0" parTransId="{609E87B8-8645-4BA1-9B58-AC0B5EEDF571}" sibTransId="{4E4A2A33-DDCD-49C3-AA3B-A0E4E5EA158B}"/>
    <dgm:cxn modelId="{07D73724-33A1-4466-90B7-FBB215B3B012}" srcId="{9CC1A90C-E44F-4B30-8C80-94D9AB5847AE}" destId="{14918A25-33FC-428C-A766-CC2276362774}" srcOrd="4" destOrd="0" parTransId="{D36EB6CD-12C3-4E74-AAE8-A91F16AC3789}" sibTransId="{A7CAFD18-8748-4736-9445-256CD7F59FC6}"/>
    <dgm:cxn modelId="{7922835D-C33A-4B44-A1A4-BEBA8B489117}" type="presOf" srcId="{5D83E41A-6E30-402B-A0F6-C608CC681D19}" destId="{7027AC95-BECD-4634-8C4B-C6D46CC4EC8B}" srcOrd="0" destOrd="0" presId="urn:microsoft.com/office/officeart/2005/8/layout/hProcess11"/>
    <dgm:cxn modelId="{8EC4FD6F-E7C9-402A-BC8D-A15FEF889CE5}" type="presOf" srcId="{14918A25-33FC-428C-A766-CC2276362774}" destId="{765C04FF-6004-43F2-9ACF-FAEB002991A1}" srcOrd="0" destOrd="0" presId="urn:microsoft.com/office/officeart/2005/8/layout/hProcess11"/>
    <dgm:cxn modelId="{B59C047A-8F55-4C24-B0DF-5F5C93629860}" type="presOf" srcId="{33F298F5-79B1-41F7-929F-D03933BCB81D}" destId="{B5452E88-363C-41C3-9A34-267F00ACC97B}" srcOrd="0" destOrd="0" presId="urn:microsoft.com/office/officeart/2005/8/layout/hProcess11"/>
    <dgm:cxn modelId="{32C1AB7D-A6E0-43DE-8A64-67130291B06A}" type="presOf" srcId="{9CC1A90C-E44F-4B30-8C80-94D9AB5847AE}" destId="{D877AC55-807A-464C-9135-876D8640E6E7}" srcOrd="0" destOrd="0" presId="urn:microsoft.com/office/officeart/2005/8/layout/hProcess11"/>
    <dgm:cxn modelId="{8E1EF285-B9AE-46D4-B699-711E293A4F93}" type="presOf" srcId="{8C84E750-55B2-42EF-885E-1AA4B1D2A01D}" destId="{C26EF630-E4C0-4FDC-B139-A15B266E951C}" srcOrd="0" destOrd="0" presId="urn:microsoft.com/office/officeart/2005/8/layout/hProcess11"/>
    <dgm:cxn modelId="{39D0659D-5388-4212-97E3-2E99AB278B42}" srcId="{9CC1A90C-E44F-4B30-8C80-94D9AB5847AE}" destId="{709B548A-C456-4F9C-8F02-7F9B354984B3}" srcOrd="1" destOrd="0" parTransId="{B7688F5B-08E8-4EC4-9FA0-8E324BE2D3BB}" sibTransId="{7640E812-413F-4AF0-8414-C59B927153DD}"/>
    <dgm:cxn modelId="{74297ECD-12A1-4133-AD3F-E15BCA018F19}" type="presOf" srcId="{709B548A-C456-4F9C-8F02-7F9B354984B3}" destId="{833EE5C1-5E96-456C-AF7F-E82CCE0FCA8D}" srcOrd="0" destOrd="0" presId="urn:microsoft.com/office/officeart/2005/8/layout/hProcess11"/>
    <dgm:cxn modelId="{13A620EB-6135-4672-89B0-979EC3307F7E}" srcId="{9CC1A90C-E44F-4B30-8C80-94D9AB5847AE}" destId="{33F298F5-79B1-41F7-929F-D03933BCB81D}" srcOrd="3" destOrd="0" parTransId="{21D88E5C-2D40-47CF-ABC7-18138632140C}" sibTransId="{78EC57F1-0459-4B50-8633-BF942555DE27}"/>
    <dgm:cxn modelId="{A4F712FB-37F4-45FD-A632-DDF64223B3BF}" srcId="{9CC1A90C-E44F-4B30-8C80-94D9AB5847AE}" destId="{8C84E750-55B2-42EF-885E-1AA4B1D2A01D}" srcOrd="0" destOrd="0" parTransId="{C20C51FC-2297-4597-B7CB-7E5ECA471D00}" sibTransId="{98145D6E-B57B-4153-B527-4514E0502206}"/>
    <dgm:cxn modelId="{623CA384-A00A-4EFD-B51C-C099E7458BE1}" type="presParOf" srcId="{D877AC55-807A-464C-9135-876D8640E6E7}" destId="{2D05A531-E0D5-4D8A-96CF-BFCABB32194F}" srcOrd="0" destOrd="0" presId="urn:microsoft.com/office/officeart/2005/8/layout/hProcess11"/>
    <dgm:cxn modelId="{6C95E940-B31E-4922-AD8B-B9507AEDBA06}" type="presParOf" srcId="{D877AC55-807A-464C-9135-876D8640E6E7}" destId="{73FFFFA0-8DBE-44CD-8158-F81E52DB35D3}" srcOrd="1" destOrd="0" presId="urn:microsoft.com/office/officeart/2005/8/layout/hProcess11"/>
    <dgm:cxn modelId="{CAE8DF5E-B697-433A-AE1A-9B81A400B368}" type="presParOf" srcId="{73FFFFA0-8DBE-44CD-8158-F81E52DB35D3}" destId="{DE34F779-23F1-45F8-A31D-0CAB3FC9979A}" srcOrd="0" destOrd="0" presId="urn:microsoft.com/office/officeart/2005/8/layout/hProcess11"/>
    <dgm:cxn modelId="{D52527AD-F2D0-4ABB-9634-2CCB537CF3C9}" type="presParOf" srcId="{DE34F779-23F1-45F8-A31D-0CAB3FC9979A}" destId="{C26EF630-E4C0-4FDC-B139-A15B266E951C}" srcOrd="0" destOrd="0" presId="urn:microsoft.com/office/officeart/2005/8/layout/hProcess11"/>
    <dgm:cxn modelId="{01B067D8-D205-4596-B779-169A281C9E91}" type="presParOf" srcId="{DE34F779-23F1-45F8-A31D-0CAB3FC9979A}" destId="{3C54C4DB-5369-4639-AC9B-AF8149E11AF5}" srcOrd="1" destOrd="0" presId="urn:microsoft.com/office/officeart/2005/8/layout/hProcess11"/>
    <dgm:cxn modelId="{62EDC199-1DB0-4E78-A371-31D08F15F2F0}" type="presParOf" srcId="{DE34F779-23F1-45F8-A31D-0CAB3FC9979A}" destId="{B888A532-83FA-46AA-88A3-C9A69864C6EB}" srcOrd="2" destOrd="0" presId="urn:microsoft.com/office/officeart/2005/8/layout/hProcess11"/>
    <dgm:cxn modelId="{1A9E2777-7908-4487-B781-3F5F83D2949A}" type="presParOf" srcId="{73FFFFA0-8DBE-44CD-8158-F81E52DB35D3}" destId="{ADF8F7C2-4D3A-4907-B267-E29B1BF3572D}" srcOrd="1" destOrd="0" presId="urn:microsoft.com/office/officeart/2005/8/layout/hProcess11"/>
    <dgm:cxn modelId="{6813DC49-4834-4464-A676-AE7557D02355}" type="presParOf" srcId="{73FFFFA0-8DBE-44CD-8158-F81E52DB35D3}" destId="{634E5444-9840-43C3-80EE-E09949AC7B2A}" srcOrd="2" destOrd="0" presId="urn:microsoft.com/office/officeart/2005/8/layout/hProcess11"/>
    <dgm:cxn modelId="{A081AB57-6BCE-4A98-AB4B-D8076D7559FA}" type="presParOf" srcId="{634E5444-9840-43C3-80EE-E09949AC7B2A}" destId="{833EE5C1-5E96-456C-AF7F-E82CCE0FCA8D}" srcOrd="0" destOrd="0" presId="urn:microsoft.com/office/officeart/2005/8/layout/hProcess11"/>
    <dgm:cxn modelId="{FF2F8B33-07AB-4446-9F03-67EC29F3368D}" type="presParOf" srcId="{634E5444-9840-43C3-80EE-E09949AC7B2A}" destId="{9E269B88-AAF9-4F69-A50C-B029A4500D7B}" srcOrd="1" destOrd="0" presId="urn:microsoft.com/office/officeart/2005/8/layout/hProcess11"/>
    <dgm:cxn modelId="{EA2F7E7F-20BB-410E-98B0-CF67BB169445}" type="presParOf" srcId="{634E5444-9840-43C3-80EE-E09949AC7B2A}" destId="{6AB84786-CFC9-4463-BE9D-E76700C6CD7B}" srcOrd="2" destOrd="0" presId="urn:microsoft.com/office/officeart/2005/8/layout/hProcess11"/>
    <dgm:cxn modelId="{382215FF-E74F-4006-A33E-D33257573DEF}" type="presParOf" srcId="{73FFFFA0-8DBE-44CD-8158-F81E52DB35D3}" destId="{E2C80997-5D07-48CA-83FE-1E2892A60A4F}" srcOrd="3" destOrd="0" presId="urn:microsoft.com/office/officeart/2005/8/layout/hProcess11"/>
    <dgm:cxn modelId="{E07B3915-50E4-4FAD-95AA-2E971ED83383}" type="presParOf" srcId="{73FFFFA0-8DBE-44CD-8158-F81E52DB35D3}" destId="{0AEBA66B-B5B5-4194-8F51-FCCDBBBF74B0}" srcOrd="4" destOrd="0" presId="urn:microsoft.com/office/officeart/2005/8/layout/hProcess11"/>
    <dgm:cxn modelId="{3A365969-AB1B-4409-AE51-4C64C6346D60}" type="presParOf" srcId="{0AEBA66B-B5B5-4194-8F51-FCCDBBBF74B0}" destId="{7027AC95-BECD-4634-8C4B-C6D46CC4EC8B}" srcOrd="0" destOrd="0" presId="urn:microsoft.com/office/officeart/2005/8/layout/hProcess11"/>
    <dgm:cxn modelId="{C3B0B4EA-643B-4DAF-A570-86C9BA8FF476}" type="presParOf" srcId="{0AEBA66B-B5B5-4194-8F51-FCCDBBBF74B0}" destId="{5A578C23-BCF5-475A-8B8B-0413E1133075}" srcOrd="1" destOrd="0" presId="urn:microsoft.com/office/officeart/2005/8/layout/hProcess11"/>
    <dgm:cxn modelId="{20715B5E-592D-4113-87BB-A2D90C816314}" type="presParOf" srcId="{0AEBA66B-B5B5-4194-8F51-FCCDBBBF74B0}" destId="{28C44D3E-708D-4AC5-943C-090BFD1B6992}" srcOrd="2" destOrd="0" presId="urn:microsoft.com/office/officeart/2005/8/layout/hProcess11"/>
    <dgm:cxn modelId="{360E5E5D-D430-4357-A98D-19E5481EB2EE}" type="presParOf" srcId="{73FFFFA0-8DBE-44CD-8158-F81E52DB35D3}" destId="{967E84EB-AC0B-4382-BAC1-E6652BA444B2}" srcOrd="5" destOrd="0" presId="urn:microsoft.com/office/officeart/2005/8/layout/hProcess11"/>
    <dgm:cxn modelId="{97B85A00-885D-48CB-BFF0-904A9B600FC2}" type="presParOf" srcId="{73FFFFA0-8DBE-44CD-8158-F81E52DB35D3}" destId="{D46CB202-483D-4D9B-8B08-974904200A89}" srcOrd="6" destOrd="0" presId="urn:microsoft.com/office/officeart/2005/8/layout/hProcess11"/>
    <dgm:cxn modelId="{132A429C-A150-40EC-ADE0-F4CD31EDCED7}" type="presParOf" srcId="{D46CB202-483D-4D9B-8B08-974904200A89}" destId="{B5452E88-363C-41C3-9A34-267F00ACC97B}" srcOrd="0" destOrd="0" presId="urn:microsoft.com/office/officeart/2005/8/layout/hProcess11"/>
    <dgm:cxn modelId="{D834972C-BDB1-4A32-A59B-1C6904EC7ECD}" type="presParOf" srcId="{D46CB202-483D-4D9B-8B08-974904200A89}" destId="{16612F68-1414-419A-9C80-590F4B110B1A}" srcOrd="1" destOrd="0" presId="urn:microsoft.com/office/officeart/2005/8/layout/hProcess11"/>
    <dgm:cxn modelId="{D2D2A787-CAB2-4C4D-982B-3D6A010ADE78}" type="presParOf" srcId="{D46CB202-483D-4D9B-8B08-974904200A89}" destId="{DCE396D7-9169-48D9-9C7F-07E7480EA3D2}" srcOrd="2" destOrd="0" presId="urn:microsoft.com/office/officeart/2005/8/layout/hProcess11"/>
    <dgm:cxn modelId="{13F4FABB-BDF4-452C-A121-24D1F9EBCD8C}" type="presParOf" srcId="{73FFFFA0-8DBE-44CD-8158-F81E52DB35D3}" destId="{5EF8C737-F60F-4E35-AD0A-67AD872F8695}" srcOrd="7" destOrd="0" presId="urn:microsoft.com/office/officeart/2005/8/layout/hProcess11"/>
    <dgm:cxn modelId="{2AD93C40-9CCF-44E7-9E8A-0215886DEE9F}" type="presParOf" srcId="{73FFFFA0-8DBE-44CD-8158-F81E52DB35D3}" destId="{9F9634DB-FC2A-47E0-83D4-AA9BE5FD1C9F}" srcOrd="8" destOrd="0" presId="urn:microsoft.com/office/officeart/2005/8/layout/hProcess11"/>
    <dgm:cxn modelId="{FC3D1BC5-3322-4DED-BEB7-610896FD171F}" type="presParOf" srcId="{9F9634DB-FC2A-47E0-83D4-AA9BE5FD1C9F}" destId="{765C04FF-6004-43F2-9ACF-FAEB002991A1}" srcOrd="0" destOrd="0" presId="urn:microsoft.com/office/officeart/2005/8/layout/hProcess11"/>
    <dgm:cxn modelId="{465E22E4-0BB3-4B08-A70A-A33CE5204B0F}" type="presParOf" srcId="{9F9634DB-FC2A-47E0-83D4-AA9BE5FD1C9F}" destId="{C443FCE9-7896-4F5E-900C-973DE81A6107}" srcOrd="1" destOrd="0" presId="urn:microsoft.com/office/officeart/2005/8/layout/hProcess11"/>
    <dgm:cxn modelId="{2F06C3E5-D471-47E3-8AA6-15F20E8FBF48}" type="presParOf" srcId="{9F9634DB-FC2A-47E0-83D4-AA9BE5FD1C9F}" destId="{0200A1A5-6D23-4867-A2AE-4EE08512A5E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C1A90C-E44F-4B30-8C80-94D9AB5847A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4E750-55B2-42EF-885E-1AA4B1D2A01D}">
      <dgm:prSet phldrT="[Text]" custT="1"/>
      <dgm:spPr/>
      <dgm:t>
        <a:bodyPr/>
        <a:lstStyle/>
        <a:p>
          <a:r>
            <a:rPr lang="en-US" sz="2000"/>
            <a:t> </a:t>
          </a:r>
          <a:r>
            <a:rPr lang="en-US" sz="2400"/>
            <a:t>Sept </a:t>
          </a:r>
          <a:r>
            <a:rPr lang="en-US" sz="2400" dirty="0"/>
            <a:t>2012</a:t>
          </a:r>
        </a:p>
      </dgm:t>
    </dgm:pt>
    <dgm:pt modelId="{C20C51FC-2297-4597-B7CB-7E5ECA471D00}" type="parTrans" cxnId="{A4F712FB-37F4-45FD-A632-DDF64223B3BF}">
      <dgm:prSet/>
      <dgm:spPr/>
      <dgm:t>
        <a:bodyPr/>
        <a:lstStyle/>
        <a:p>
          <a:endParaRPr lang="en-US"/>
        </a:p>
      </dgm:t>
    </dgm:pt>
    <dgm:pt modelId="{98145D6E-B57B-4153-B527-4514E0502206}" type="sibTrans" cxnId="{A4F712FB-37F4-45FD-A632-DDF64223B3BF}">
      <dgm:prSet/>
      <dgm:spPr/>
      <dgm:t>
        <a:bodyPr/>
        <a:lstStyle/>
        <a:p>
          <a:endParaRPr lang="en-US"/>
        </a:p>
      </dgm:t>
    </dgm:pt>
    <dgm:pt modelId="{6ECF75C1-3E9E-43FF-804D-549EB39235F2}">
      <dgm:prSet phldrT="[Text]"/>
      <dgm:spPr/>
      <dgm:t>
        <a:bodyPr vert="horz"/>
        <a:lstStyle/>
        <a:p>
          <a:r>
            <a:rPr lang="en-US" dirty="0"/>
            <a:t> </a:t>
          </a:r>
        </a:p>
      </dgm:t>
    </dgm:pt>
    <dgm:pt modelId="{1090F1CB-F33E-4A37-89FE-7813280A3824}" type="parTrans" cxnId="{8BC0D6B2-E8D8-4672-A472-599BE4A5AB91}">
      <dgm:prSet/>
      <dgm:spPr/>
      <dgm:t>
        <a:bodyPr/>
        <a:lstStyle/>
        <a:p>
          <a:endParaRPr lang="en-US"/>
        </a:p>
      </dgm:t>
    </dgm:pt>
    <dgm:pt modelId="{E1B8F7B0-F59F-4C38-87F3-821818369486}" type="sibTrans" cxnId="{8BC0D6B2-E8D8-4672-A472-599BE4A5AB91}">
      <dgm:prSet/>
      <dgm:spPr/>
      <dgm:t>
        <a:bodyPr/>
        <a:lstStyle/>
        <a:p>
          <a:endParaRPr lang="en-US"/>
        </a:p>
      </dgm:t>
    </dgm:pt>
    <dgm:pt modelId="{675B1C25-0E5B-42DA-BC44-05C5717D3A32}">
      <dgm:prSet phldrT="[Text]" custT="1"/>
      <dgm:spPr/>
      <dgm:t>
        <a:bodyPr/>
        <a:lstStyle/>
        <a:p>
          <a:r>
            <a:rPr lang="en-US" sz="2400"/>
            <a:t>August 2015</a:t>
          </a:r>
          <a:endParaRPr lang="en-US" sz="2400" dirty="0"/>
        </a:p>
      </dgm:t>
    </dgm:pt>
    <dgm:pt modelId="{B0C8FD55-400F-497F-A372-CAAF7E1845F2}" type="parTrans" cxnId="{5C1DBFE3-8DC6-43D5-A18B-938AA0639396}">
      <dgm:prSet/>
      <dgm:spPr/>
      <dgm:t>
        <a:bodyPr/>
        <a:lstStyle/>
        <a:p>
          <a:endParaRPr lang="en-US"/>
        </a:p>
      </dgm:t>
    </dgm:pt>
    <dgm:pt modelId="{E8DE9710-7032-4CE3-9211-B01DF4A3FC17}" type="sibTrans" cxnId="{5C1DBFE3-8DC6-43D5-A18B-938AA0639396}">
      <dgm:prSet/>
      <dgm:spPr/>
      <dgm:t>
        <a:bodyPr/>
        <a:lstStyle/>
        <a:p>
          <a:endParaRPr lang="en-US"/>
        </a:p>
      </dgm:t>
    </dgm:pt>
    <dgm:pt modelId="{A7315C6A-73CA-435C-98FA-FB6540C4B033}">
      <dgm:prSet phldrT="[Text]"/>
      <dgm:spPr/>
      <dgm:t>
        <a:bodyPr/>
        <a:lstStyle/>
        <a:p>
          <a:endParaRPr lang="en-US" dirty="0"/>
        </a:p>
      </dgm:t>
    </dgm:pt>
    <dgm:pt modelId="{3A88F071-D363-40ED-993B-8B4A5828CD6A}" type="parTrans" cxnId="{531D49A3-F619-4EF2-8486-3870CFC2885F}">
      <dgm:prSet/>
      <dgm:spPr/>
      <dgm:t>
        <a:bodyPr/>
        <a:lstStyle/>
        <a:p>
          <a:endParaRPr lang="en-US"/>
        </a:p>
      </dgm:t>
    </dgm:pt>
    <dgm:pt modelId="{E8DB6463-007C-4F22-84C5-493A7D81C2DF}" type="sibTrans" cxnId="{531D49A3-F619-4EF2-8486-3870CFC2885F}">
      <dgm:prSet/>
      <dgm:spPr/>
      <dgm:t>
        <a:bodyPr/>
        <a:lstStyle/>
        <a:p>
          <a:endParaRPr lang="en-US"/>
        </a:p>
      </dgm:t>
    </dgm:pt>
    <dgm:pt modelId="{59524CC0-E1D3-40BB-91A3-23114863020F}">
      <dgm:prSet phldrT="[Text]"/>
      <dgm:spPr/>
      <dgm:t>
        <a:bodyPr/>
        <a:lstStyle/>
        <a:p>
          <a:endParaRPr lang="en-US" dirty="0"/>
        </a:p>
      </dgm:t>
    </dgm:pt>
    <dgm:pt modelId="{D0615BFF-C593-429F-8C91-1D09A309E653}" type="parTrans" cxnId="{BE39F7BF-FCDA-4BE3-85AB-8312455DFCC1}">
      <dgm:prSet/>
      <dgm:spPr/>
      <dgm:t>
        <a:bodyPr/>
        <a:lstStyle/>
        <a:p>
          <a:endParaRPr lang="en-US"/>
        </a:p>
      </dgm:t>
    </dgm:pt>
    <dgm:pt modelId="{292A900A-C853-4841-894F-D11F4F66665A}" type="sibTrans" cxnId="{BE39F7BF-FCDA-4BE3-85AB-8312455DFCC1}">
      <dgm:prSet/>
      <dgm:spPr/>
      <dgm:t>
        <a:bodyPr/>
        <a:lstStyle/>
        <a:p>
          <a:endParaRPr lang="en-US"/>
        </a:p>
      </dgm:t>
    </dgm:pt>
    <dgm:pt modelId="{D877AC55-807A-464C-9135-876D8640E6E7}" type="pres">
      <dgm:prSet presAssocID="{9CC1A90C-E44F-4B30-8C80-94D9AB5847AE}" presName="Name0" presStyleCnt="0">
        <dgm:presLayoutVars>
          <dgm:dir/>
          <dgm:resizeHandles val="exact"/>
        </dgm:presLayoutVars>
      </dgm:prSet>
      <dgm:spPr/>
    </dgm:pt>
    <dgm:pt modelId="{2D05A531-E0D5-4D8A-96CF-BFCABB32194F}" type="pres">
      <dgm:prSet presAssocID="{9CC1A90C-E44F-4B30-8C80-94D9AB5847AE}" presName="arrow" presStyleLbl="bgShp" presStyleIdx="0" presStyleCnt="1" custScaleY="130000"/>
      <dgm:spPr/>
    </dgm:pt>
    <dgm:pt modelId="{73FFFFA0-8DBE-44CD-8158-F81E52DB35D3}" type="pres">
      <dgm:prSet presAssocID="{9CC1A90C-E44F-4B30-8C80-94D9AB5847AE}" presName="points" presStyleCnt="0"/>
      <dgm:spPr/>
    </dgm:pt>
    <dgm:pt modelId="{DE34F779-23F1-45F8-A31D-0CAB3FC9979A}" type="pres">
      <dgm:prSet presAssocID="{8C84E750-55B2-42EF-885E-1AA4B1D2A01D}" presName="compositeA" presStyleCnt="0"/>
      <dgm:spPr/>
    </dgm:pt>
    <dgm:pt modelId="{C26EF630-E4C0-4FDC-B139-A15B266E951C}" type="pres">
      <dgm:prSet presAssocID="{8C84E750-55B2-42EF-885E-1AA4B1D2A01D}" presName="textA" presStyleLbl="revTx" presStyleIdx="0" presStyleCnt="5" custScaleX="108857">
        <dgm:presLayoutVars>
          <dgm:bulletEnabled val="1"/>
        </dgm:presLayoutVars>
      </dgm:prSet>
      <dgm:spPr/>
    </dgm:pt>
    <dgm:pt modelId="{3C54C4DB-5369-4639-AC9B-AF8149E11AF5}" type="pres">
      <dgm:prSet presAssocID="{8C84E750-55B2-42EF-885E-1AA4B1D2A01D}" presName="circleA" presStyleLbl="node1" presStyleIdx="0" presStyleCnt="5"/>
      <dgm:spPr/>
    </dgm:pt>
    <dgm:pt modelId="{B888A532-83FA-46AA-88A3-C9A69864C6EB}" type="pres">
      <dgm:prSet presAssocID="{8C84E750-55B2-42EF-885E-1AA4B1D2A01D}" presName="spaceA" presStyleCnt="0"/>
      <dgm:spPr/>
    </dgm:pt>
    <dgm:pt modelId="{ADF8F7C2-4D3A-4907-B267-E29B1BF3572D}" type="pres">
      <dgm:prSet presAssocID="{98145D6E-B57B-4153-B527-4514E0502206}" presName="space" presStyleCnt="0"/>
      <dgm:spPr/>
    </dgm:pt>
    <dgm:pt modelId="{8441C515-FBBE-4384-B7EA-1DB02289DA16}" type="pres">
      <dgm:prSet presAssocID="{6ECF75C1-3E9E-43FF-804D-549EB39235F2}" presName="compositeB" presStyleCnt="0"/>
      <dgm:spPr/>
    </dgm:pt>
    <dgm:pt modelId="{16F07DB4-48F3-43B1-AB3D-5B0483415AA1}" type="pres">
      <dgm:prSet presAssocID="{6ECF75C1-3E9E-43FF-804D-549EB39235F2}" presName="textB" presStyleLbl="revTx" presStyleIdx="1" presStyleCnt="5">
        <dgm:presLayoutVars>
          <dgm:bulletEnabled val="1"/>
        </dgm:presLayoutVars>
      </dgm:prSet>
      <dgm:spPr/>
    </dgm:pt>
    <dgm:pt modelId="{69CA342C-819A-4502-9AF3-28C9C44F97A2}" type="pres">
      <dgm:prSet presAssocID="{6ECF75C1-3E9E-43FF-804D-549EB39235F2}" presName="circleB" presStyleLbl="node1" presStyleIdx="1" presStyleCnt="5"/>
      <dgm:spPr/>
    </dgm:pt>
    <dgm:pt modelId="{E67B0AA3-CF8B-4A69-A1E8-EF6495AEB233}" type="pres">
      <dgm:prSet presAssocID="{6ECF75C1-3E9E-43FF-804D-549EB39235F2}" presName="spaceB" presStyleCnt="0"/>
      <dgm:spPr/>
    </dgm:pt>
    <dgm:pt modelId="{72B2969C-6CC4-412A-B061-0F03B1B1E187}" type="pres">
      <dgm:prSet presAssocID="{E1B8F7B0-F59F-4C38-87F3-821818369486}" presName="space" presStyleCnt="0"/>
      <dgm:spPr/>
    </dgm:pt>
    <dgm:pt modelId="{45092658-5003-4061-A32C-084115866975}" type="pres">
      <dgm:prSet presAssocID="{A7315C6A-73CA-435C-98FA-FB6540C4B033}" presName="compositeA" presStyleCnt="0"/>
      <dgm:spPr/>
    </dgm:pt>
    <dgm:pt modelId="{6ED155F1-5FAF-4DCE-8038-5F3D2F84B6DA}" type="pres">
      <dgm:prSet presAssocID="{A7315C6A-73CA-435C-98FA-FB6540C4B033}" presName="textA" presStyleLbl="revTx" presStyleIdx="2" presStyleCnt="5">
        <dgm:presLayoutVars>
          <dgm:bulletEnabled val="1"/>
        </dgm:presLayoutVars>
      </dgm:prSet>
      <dgm:spPr/>
    </dgm:pt>
    <dgm:pt modelId="{BDAB7943-51F2-4F66-AC3F-F7B45D961D73}" type="pres">
      <dgm:prSet presAssocID="{A7315C6A-73CA-435C-98FA-FB6540C4B033}" presName="circleA" presStyleLbl="node1" presStyleIdx="2" presStyleCnt="5"/>
      <dgm:spPr/>
    </dgm:pt>
    <dgm:pt modelId="{F8DF8CC2-7ECD-4B8B-8C96-69283ACD3DA7}" type="pres">
      <dgm:prSet presAssocID="{A7315C6A-73CA-435C-98FA-FB6540C4B033}" presName="spaceA" presStyleCnt="0"/>
      <dgm:spPr/>
    </dgm:pt>
    <dgm:pt modelId="{74165564-88D6-4FA5-9AD1-2721C2C06625}" type="pres">
      <dgm:prSet presAssocID="{E8DB6463-007C-4F22-84C5-493A7D81C2DF}" presName="space" presStyleCnt="0"/>
      <dgm:spPr/>
    </dgm:pt>
    <dgm:pt modelId="{1FAC503B-3549-4D89-B0BD-3B608734F650}" type="pres">
      <dgm:prSet presAssocID="{59524CC0-E1D3-40BB-91A3-23114863020F}" presName="compositeB" presStyleCnt="0"/>
      <dgm:spPr/>
    </dgm:pt>
    <dgm:pt modelId="{155B7179-397E-4E92-BD3E-E5C15091E9EE}" type="pres">
      <dgm:prSet presAssocID="{59524CC0-E1D3-40BB-91A3-23114863020F}" presName="textB" presStyleLbl="revTx" presStyleIdx="3" presStyleCnt="5">
        <dgm:presLayoutVars>
          <dgm:bulletEnabled val="1"/>
        </dgm:presLayoutVars>
      </dgm:prSet>
      <dgm:spPr/>
    </dgm:pt>
    <dgm:pt modelId="{515B027B-96A9-4A5D-9C6E-40ACA5B9C212}" type="pres">
      <dgm:prSet presAssocID="{59524CC0-E1D3-40BB-91A3-23114863020F}" presName="circleB" presStyleLbl="node1" presStyleIdx="3" presStyleCnt="5"/>
      <dgm:spPr/>
    </dgm:pt>
    <dgm:pt modelId="{6585D294-79F1-4A51-B904-7741C6CC1379}" type="pres">
      <dgm:prSet presAssocID="{59524CC0-E1D3-40BB-91A3-23114863020F}" presName="spaceB" presStyleCnt="0"/>
      <dgm:spPr/>
    </dgm:pt>
    <dgm:pt modelId="{DAF34050-C60A-4156-8589-1C9C085A4B0F}" type="pres">
      <dgm:prSet presAssocID="{292A900A-C853-4841-894F-D11F4F66665A}" presName="space" presStyleCnt="0"/>
      <dgm:spPr/>
    </dgm:pt>
    <dgm:pt modelId="{5221D500-40EC-4576-9406-A1AB316322E1}" type="pres">
      <dgm:prSet presAssocID="{675B1C25-0E5B-42DA-BC44-05C5717D3A32}" presName="compositeA" presStyleCnt="0"/>
      <dgm:spPr/>
    </dgm:pt>
    <dgm:pt modelId="{80F95D2D-82F1-4C34-A133-64A8AD6341FF}" type="pres">
      <dgm:prSet presAssocID="{675B1C25-0E5B-42DA-BC44-05C5717D3A32}" presName="textA" presStyleLbl="revTx" presStyleIdx="4" presStyleCnt="5" custScaleX="134037">
        <dgm:presLayoutVars>
          <dgm:bulletEnabled val="1"/>
        </dgm:presLayoutVars>
      </dgm:prSet>
      <dgm:spPr/>
    </dgm:pt>
    <dgm:pt modelId="{5686FE19-A3BF-4989-B01A-A237DF2A5DF6}" type="pres">
      <dgm:prSet presAssocID="{675B1C25-0E5B-42DA-BC44-05C5717D3A32}" presName="circleA" presStyleLbl="node1" presStyleIdx="4" presStyleCnt="5"/>
      <dgm:spPr/>
    </dgm:pt>
    <dgm:pt modelId="{59140EAB-AEF0-4644-BE7E-D2841CDE1BF5}" type="pres">
      <dgm:prSet presAssocID="{675B1C25-0E5B-42DA-BC44-05C5717D3A32}" presName="spaceA" presStyleCnt="0"/>
      <dgm:spPr/>
    </dgm:pt>
  </dgm:ptLst>
  <dgm:cxnLst>
    <dgm:cxn modelId="{EE900D09-B549-4F1F-A773-B6FB2E3FF36B}" type="presOf" srcId="{A7315C6A-73CA-435C-98FA-FB6540C4B033}" destId="{6ED155F1-5FAF-4DCE-8038-5F3D2F84B6DA}" srcOrd="0" destOrd="0" presId="urn:microsoft.com/office/officeart/2005/8/layout/hProcess11"/>
    <dgm:cxn modelId="{4641770B-574B-43BC-A6B5-5D63718E825F}" type="presOf" srcId="{8C84E750-55B2-42EF-885E-1AA4B1D2A01D}" destId="{C26EF630-E4C0-4FDC-B139-A15B266E951C}" srcOrd="0" destOrd="0" presId="urn:microsoft.com/office/officeart/2005/8/layout/hProcess11"/>
    <dgm:cxn modelId="{1DA1790D-4B7A-447C-89A9-1C3D23883909}" type="presOf" srcId="{59524CC0-E1D3-40BB-91A3-23114863020F}" destId="{155B7179-397E-4E92-BD3E-E5C15091E9EE}" srcOrd="0" destOrd="0" presId="urn:microsoft.com/office/officeart/2005/8/layout/hProcess11"/>
    <dgm:cxn modelId="{F8290649-2A20-47FD-8C96-9690244D44E1}" type="presOf" srcId="{6ECF75C1-3E9E-43FF-804D-549EB39235F2}" destId="{16F07DB4-48F3-43B1-AB3D-5B0483415AA1}" srcOrd="0" destOrd="0" presId="urn:microsoft.com/office/officeart/2005/8/layout/hProcess11"/>
    <dgm:cxn modelId="{531D49A3-F619-4EF2-8486-3870CFC2885F}" srcId="{9CC1A90C-E44F-4B30-8C80-94D9AB5847AE}" destId="{A7315C6A-73CA-435C-98FA-FB6540C4B033}" srcOrd="2" destOrd="0" parTransId="{3A88F071-D363-40ED-993B-8B4A5828CD6A}" sibTransId="{E8DB6463-007C-4F22-84C5-493A7D81C2DF}"/>
    <dgm:cxn modelId="{8BC0D6B2-E8D8-4672-A472-599BE4A5AB91}" srcId="{9CC1A90C-E44F-4B30-8C80-94D9AB5847AE}" destId="{6ECF75C1-3E9E-43FF-804D-549EB39235F2}" srcOrd="1" destOrd="0" parTransId="{1090F1CB-F33E-4A37-89FE-7813280A3824}" sibTransId="{E1B8F7B0-F59F-4C38-87F3-821818369486}"/>
    <dgm:cxn modelId="{BE39F7BF-FCDA-4BE3-85AB-8312455DFCC1}" srcId="{9CC1A90C-E44F-4B30-8C80-94D9AB5847AE}" destId="{59524CC0-E1D3-40BB-91A3-23114863020F}" srcOrd="3" destOrd="0" parTransId="{D0615BFF-C593-429F-8C91-1D09A309E653}" sibTransId="{292A900A-C853-4841-894F-D11F4F66665A}"/>
    <dgm:cxn modelId="{EFC2B0D6-FC42-436C-8D70-4F9A8F0C6F00}" type="presOf" srcId="{675B1C25-0E5B-42DA-BC44-05C5717D3A32}" destId="{80F95D2D-82F1-4C34-A133-64A8AD6341FF}" srcOrd="0" destOrd="0" presId="urn:microsoft.com/office/officeart/2005/8/layout/hProcess11"/>
    <dgm:cxn modelId="{5C1DBFE3-8DC6-43D5-A18B-938AA0639396}" srcId="{9CC1A90C-E44F-4B30-8C80-94D9AB5847AE}" destId="{675B1C25-0E5B-42DA-BC44-05C5717D3A32}" srcOrd="4" destOrd="0" parTransId="{B0C8FD55-400F-497F-A372-CAAF7E1845F2}" sibTransId="{E8DE9710-7032-4CE3-9211-B01DF4A3FC17}"/>
    <dgm:cxn modelId="{91E4D8E5-97C0-45A7-BB94-FAF3DD07D6FB}" type="presOf" srcId="{9CC1A90C-E44F-4B30-8C80-94D9AB5847AE}" destId="{D877AC55-807A-464C-9135-876D8640E6E7}" srcOrd="0" destOrd="0" presId="urn:microsoft.com/office/officeart/2005/8/layout/hProcess11"/>
    <dgm:cxn modelId="{A4F712FB-37F4-45FD-A632-DDF64223B3BF}" srcId="{9CC1A90C-E44F-4B30-8C80-94D9AB5847AE}" destId="{8C84E750-55B2-42EF-885E-1AA4B1D2A01D}" srcOrd="0" destOrd="0" parTransId="{C20C51FC-2297-4597-B7CB-7E5ECA471D00}" sibTransId="{98145D6E-B57B-4153-B527-4514E0502206}"/>
    <dgm:cxn modelId="{507C5462-E22D-4A8E-97A5-C5CF4DCB39E2}" type="presParOf" srcId="{D877AC55-807A-464C-9135-876D8640E6E7}" destId="{2D05A531-E0D5-4D8A-96CF-BFCABB32194F}" srcOrd="0" destOrd="0" presId="urn:microsoft.com/office/officeart/2005/8/layout/hProcess11"/>
    <dgm:cxn modelId="{90748550-90F9-475C-ADCD-9FD89C8C955B}" type="presParOf" srcId="{D877AC55-807A-464C-9135-876D8640E6E7}" destId="{73FFFFA0-8DBE-44CD-8158-F81E52DB35D3}" srcOrd="1" destOrd="0" presId="urn:microsoft.com/office/officeart/2005/8/layout/hProcess11"/>
    <dgm:cxn modelId="{3CF1DF74-A7A0-4EAA-A07D-80F4146B9414}" type="presParOf" srcId="{73FFFFA0-8DBE-44CD-8158-F81E52DB35D3}" destId="{DE34F779-23F1-45F8-A31D-0CAB3FC9979A}" srcOrd="0" destOrd="0" presId="urn:microsoft.com/office/officeart/2005/8/layout/hProcess11"/>
    <dgm:cxn modelId="{51B9337A-455C-4AB5-A5C5-F315EBF0FC66}" type="presParOf" srcId="{DE34F779-23F1-45F8-A31D-0CAB3FC9979A}" destId="{C26EF630-E4C0-4FDC-B139-A15B266E951C}" srcOrd="0" destOrd="0" presId="urn:microsoft.com/office/officeart/2005/8/layout/hProcess11"/>
    <dgm:cxn modelId="{80AEDBE8-0264-4083-8E9A-B94EBB3E9462}" type="presParOf" srcId="{DE34F779-23F1-45F8-A31D-0CAB3FC9979A}" destId="{3C54C4DB-5369-4639-AC9B-AF8149E11AF5}" srcOrd="1" destOrd="0" presId="urn:microsoft.com/office/officeart/2005/8/layout/hProcess11"/>
    <dgm:cxn modelId="{2D219FF7-2E5D-423B-A5A8-66A8F5887278}" type="presParOf" srcId="{DE34F779-23F1-45F8-A31D-0CAB3FC9979A}" destId="{B888A532-83FA-46AA-88A3-C9A69864C6EB}" srcOrd="2" destOrd="0" presId="urn:microsoft.com/office/officeart/2005/8/layout/hProcess11"/>
    <dgm:cxn modelId="{E5F2DCFA-E326-4E0F-97D0-6DFD04040B5F}" type="presParOf" srcId="{73FFFFA0-8DBE-44CD-8158-F81E52DB35D3}" destId="{ADF8F7C2-4D3A-4907-B267-E29B1BF3572D}" srcOrd="1" destOrd="0" presId="urn:microsoft.com/office/officeart/2005/8/layout/hProcess11"/>
    <dgm:cxn modelId="{1EF27B75-5DFC-462D-A95A-1C95E931CE80}" type="presParOf" srcId="{73FFFFA0-8DBE-44CD-8158-F81E52DB35D3}" destId="{8441C515-FBBE-4384-B7EA-1DB02289DA16}" srcOrd="2" destOrd="0" presId="urn:microsoft.com/office/officeart/2005/8/layout/hProcess11"/>
    <dgm:cxn modelId="{7DA1FEFE-8967-43B9-9B45-F2701C8A6279}" type="presParOf" srcId="{8441C515-FBBE-4384-B7EA-1DB02289DA16}" destId="{16F07DB4-48F3-43B1-AB3D-5B0483415AA1}" srcOrd="0" destOrd="0" presId="urn:microsoft.com/office/officeart/2005/8/layout/hProcess11"/>
    <dgm:cxn modelId="{98186214-07AD-43B4-B31D-E35B9A3D3F2A}" type="presParOf" srcId="{8441C515-FBBE-4384-B7EA-1DB02289DA16}" destId="{69CA342C-819A-4502-9AF3-28C9C44F97A2}" srcOrd="1" destOrd="0" presId="urn:microsoft.com/office/officeart/2005/8/layout/hProcess11"/>
    <dgm:cxn modelId="{1B068FE4-B894-4143-ADA9-11701B65EDAD}" type="presParOf" srcId="{8441C515-FBBE-4384-B7EA-1DB02289DA16}" destId="{E67B0AA3-CF8B-4A69-A1E8-EF6495AEB233}" srcOrd="2" destOrd="0" presId="urn:microsoft.com/office/officeart/2005/8/layout/hProcess11"/>
    <dgm:cxn modelId="{3F656AA8-FCB2-497B-915A-E1142C8DCB26}" type="presParOf" srcId="{73FFFFA0-8DBE-44CD-8158-F81E52DB35D3}" destId="{72B2969C-6CC4-412A-B061-0F03B1B1E187}" srcOrd="3" destOrd="0" presId="urn:microsoft.com/office/officeart/2005/8/layout/hProcess11"/>
    <dgm:cxn modelId="{DCCA8FBB-4C72-4CD6-BF1F-536704D1EB90}" type="presParOf" srcId="{73FFFFA0-8DBE-44CD-8158-F81E52DB35D3}" destId="{45092658-5003-4061-A32C-084115866975}" srcOrd="4" destOrd="0" presId="urn:microsoft.com/office/officeart/2005/8/layout/hProcess11"/>
    <dgm:cxn modelId="{46E4D549-9CE7-4FA4-B06A-9CCB0C7EF28D}" type="presParOf" srcId="{45092658-5003-4061-A32C-084115866975}" destId="{6ED155F1-5FAF-4DCE-8038-5F3D2F84B6DA}" srcOrd="0" destOrd="0" presId="urn:microsoft.com/office/officeart/2005/8/layout/hProcess11"/>
    <dgm:cxn modelId="{2D019662-6662-49F7-8A83-9E798B5FD1E8}" type="presParOf" srcId="{45092658-5003-4061-A32C-084115866975}" destId="{BDAB7943-51F2-4F66-AC3F-F7B45D961D73}" srcOrd="1" destOrd="0" presId="urn:microsoft.com/office/officeart/2005/8/layout/hProcess11"/>
    <dgm:cxn modelId="{5A43B4FD-DFE0-4A38-8BF5-DFD786EA9266}" type="presParOf" srcId="{45092658-5003-4061-A32C-084115866975}" destId="{F8DF8CC2-7ECD-4B8B-8C96-69283ACD3DA7}" srcOrd="2" destOrd="0" presId="urn:microsoft.com/office/officeart/2005/8/layout/hProcess11"/>
    <dgm:cxn modelId="{CD4E0011-D64B-4629-B91A-162144B9B544}" type="presParOf" srcId="{73FFFFA0-8DBE-44CD-8158-F81E52DB35D3}" destId="{74165564-88D6-4FA5-9AD1-2721C2C06625}" srcOrd="5" destOrd="0" presId="urn:microsoft.com/office/officeart/2005/8/layout/hProcess11"/>
    <dgm:cxn modelId="{8B2F7778-F05D-4273-B957-DE651E8956FE}" type="presParOf" srcId="{73FFFFA0-8DBE-44CD-8158-F81E52DB35D3}" destId="{1FAC503B-3549-4D89-B0BD-3B608734F650}" srcOrd="6" destOrd="0" presId="urn:microsoft.com/office/officeart/2005/8/layout/hProcess11"/>
    <dgm:cxn modelId="{632A984A-CD1E-46D2-BBF7-D995B7567753}" type="presParOf" srcId="{1FAC503B-3549-4D89-B0BD-3B608734F650}" destId="{155B7179-397E-4E92-BD3E-E5C15091E9EE}" srcOrd="0" destOrd="0" presId="urn:microsoft.com/office/officeart/2005/8/layout/hProcess11"/>
    <dgm:cxn modelId="{7B5CFC3C-ADEA-4FD2-84FB-5B8B8ACADBD2}" type="presParOf" srcId="{1FAC503B-3549-4D89-B0BD-3B608734F650}" destId="{515B027B-96A9-4A5D-9C6E-40ACA5B9C212}" srcOrd="1" destOrd="0" presId="urn:microsoft.com/office/officeart/2005/8/layout/hProcess11"/>
    <dgm:cxn modelId="{BACA8B2A-F758-4139-B29D-660A463331DD}" type="presParOf" srcId="{1FAC503B-3549-4D89-B0BD-3B608734F650}" destId="{6585D294-79F1-4A51-B904-7741C6CC1379}" srcOrd="2" destOrd="0" presId="urn:microsoft.com/office/officeart/2005/8/layout/hProcess11"/>
    <dgm:cxn modelId="{4FDDA644-CFD5-4D40-8757-0D95B06EDECC}" type="presParOf" srcId="{73FFFFA0-8DBE-44CD-8158-F81E52DB35D3}" destId="{DAF34050-C60A-4156-8589-1C9C085A4B0F}" srcOrd="7" destOrd="0" presId="urn:microsoft.com/office/officeart/2005/8/layout/hProcess11"/>
    <dgm:cxn modelId="{45B3C39E-DE71-4FEE-9CAB-7666C86733FF}" type="presParOf" srcId="{73FFFFA0-8DBE-44CD-8158-F81E52DB35D3}" destId="{5221D500-40EC-4576-9406-A1AB316322E1}" srcOrd="8" destOrd="0" presId="urn:microsoft.com/office/officeart/2005/8/layout/hProcess11"/>
    <dgm:cxn modelId="{5D7031A0-33EE-436B-8DBB-19316BB7BF17}" type="presParOf" srcId="{5221D500-40EC-4576-9406-A1AB316322E1}" destId="{80F95D2D-82F1-4C34-A133-64A8AD6341FF}" srcOrd="0" destOrd="0" presId="urn:microsoft.com/office/officeart/2005/8/layout/hProcess11"/>
    <dgm:cxn modelId="{761E9230-6FB1-46AA-86C9-D9166A4CCD66}" type="presParOf" srcId="{5221D500-40EC-4576-9406-A1AB316322E1}" destId="{5686FE19-A3BF-4989-B01A-A237DF2A5DF6}" srcOrd="1" destOrd="0" presId="urn:microsoft.com/office/officeart/2005/8/layout/hProcess11"/>
    <dgm:cxn modelId="{A82D9472-742B-49BA-8B56-B1B9061F8725}" type="presParOf" srcId="{5221D500-40EC-4576-9406-A1AB316322E1}" destId="{59140EAB-AEF0-4644-BE7E-D2841CDE1BF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5F893-8D11-420E-AD0E-77014FF72D91}">
      <dsp:nvSpPr>
        <dsp:cNvPr id="0" name=""/>
        <dsp:cNvSpPr/>
      </dsp:nvSpPr>
      <dsp:spPr>
        <a:xfrm>
          <a:off x="0" y="0"/>
          <a:ext cx="8991600" cy="6705600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5204291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People </a:t>
          </a:r>
          <a:r>
            <a:rPr lang="en-US" sz="2800" b="0" kern="1200" dirty="0">
              <a:solidFill>
                <a:schemeClr val="tx1"/>
              </a:solidFill>
            </a:rPr>
            <a:t>exempt</a:t>
          </a:r>
          <a:r>
            <a:rPr lang="en-US" sz="2800" kern="1200" dirty="0">
              <a:solidFill>
                <a:schemeClr val="tx1"/>
              </a:solidFill>
            </a:rPr>
            <a:t> from general work requirement (</a:t>
          </a:r>
          <a:r>
            <a:rPr lang="en-US" sz="2800" i="0" kern="1200" dirty="0">
              <a:solidFill>
                <a:schemeClr val="tx1"/>
              </a:solidFill>
            </a:rPr>
            <a:t>273.7) and the ABAWD work requirement/time limit (273.24)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>
              <a:solidFill>
                <a:schemeClr val="tx1"/>
              </a:solidFill>
            </a:rPr>
            <a:t>80-85%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66940" y="166940"/>
        <a:ext cx="8657720" cy="6371720"/>
      </dsp:txXfrm>
    </dsp:sp>
    <dsp:sp modelId="{76B33886-34F5-4788-852E-D7D4CC091EBB}">
      <dsp:nvSpPr>
        <dsp:cNvPr id="0" name=""/>
        <dsp:cNvSpPr/>
      </dsp:nvSpPr>
      <dsp:spPr>
        <a:xfrm>
          <a:off x="609608" y="3189250"/>
          <a:ext cx="7924773" cy="3317568"/>
        </a:xfrm>
        <a:prstGeom prst="roundRect">
          <a:avLst>
            <a:gd name="adj" fmla="val 105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2980639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People subject to general work requirement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i="1" kern="1200" dirty="0">
              <a:solidFill>
                <a:schemeClr val="tx1"/>
              </a:solidFill>
            </a:rPr>
            <a:t>15-20% 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	</a:t>
          </a:r>
        </a:p>
      </dsp:txBody>
      <dsp:txXfrm>
        <a:off x="711635" y="3291277"/>
        <a:ext cx="7720719" cy="3113514"/>
      </dsp:txXfrm>
    </dsp:sp>
    <dsp:sp modelId="{41FC0399-B936-45DE-BDB9-9C6D91CC6409}">
      <dsp:nvSpPr>
        <dsp:cNvPr id="0" name=""/>
        <dsp:cNvSpPr/>
      </dsp:nvSpPr>
      <dsp:spPr>
        <a:xfrm>
          <a:off x="1312072" y="4724403"/>
          <a:ext cx="6384125" cy="1644776"/>
        </a:xfrm>
        <a:prstGeom prst="roundRect">
          <a:avLst>
            <a:gd name="adj" fmla="val 105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People subject to BOTH general </a:t>
          </a:r>
          <a:r>
            <a:rPr lang="en-US" sz="2800" b="1" i="1" kern="1200" dirty="0">
              <a:solidFill>
                <a:schemeClr val="tx1"/>
              </a:solidFill>
            </a:rPr>
            <a:t>and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ABAWD work requirement / time limit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i="1" kern="1200" dirty="0">
              <a:solidFill>
                <a:schemeClr val="tx1"/>
              </a:solidFill>
            </a:rPr>
            <a:t>5-10% </a:t>
          </a:r>
        </a:p>
      </dsp:txBody>
      <dsp:txXfrm>
        <a:off x="1362655" y="4774986"/>
        <a:ext cx="6282959" cy="1543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5A531-E0D5-4D8A-96CF-BFCABB32194F}">
      <dsp:nvSpPr>
        <dsp:cNvPr id="0" name=""/>
        <dsp:cNvSpPr/>
      </dsp:nvSpPr>
      <dsp:spPr>
        <a:xfrm>
          <a:off x="0" y="838199"/>
          <a:ext cx="7543800" cy="110934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EF630-E4C0-4FDC-B139-A15B266E951C}">
      <dsp:nvSpPr>
        <dsp:cNvPr id="0" name=""/>
        <dsp:cNvSpPr/>
      </dsp:nvSpPr>
      <dsp:spPr>
        <a:xfrm>
          <a:off x="1927" y="0"/>
          <a:ext cx="1775961" cy="110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Oct 1, 2013</a:t>
          </a:r>
        </a:p>
      </dsp:txBody>
      <dsp:txXfrm>
        <a:off x="1927" y="0"/>
        <a:ext cx="1775961" cy="1109345"/>
      </dsp:txXfrm>
    </dsp:sp>
    <dsp:sp modelId="{3C54C4DB-5369-4639-AC9B-AF8149E11AF5}">
      <dsp:nvSpPr>
        <dsp:cNvPr id="0" name=""/>
        <dsp:cNvSpPr/>
      </dsp:nvSpPr>
      <dsp:spPr>
        <a:xfrm>
          <a:off x="751240" y="1248013"/>
          <a:ext cx="277336" cy="277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EE5C1-5E96-456C-AF7F-E82CCE0FCA8D}">
      <dsp:nvSpPr>
        <dsp:cNvPr id="0" name=""/>
        <dsp:cNvSpPr/>
      </dsp:nvSpPr>
      <dsp:spPr>
        <a:xfrm>
          <a:off x="398922" y="1664017"/>
          <a:ext cx="1334346" cy="110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Start of 36 mo period</a:t>
          </a:r>
        </a:p>
      </dsp:txBody>
      <dsp:txXfrm>
        <a:off x="398922" y="1664017"/>
        <a:ext cx="1334346" cy="1109345"/>
      </dsp:txXfrm>
    </dsp:sp>
    <dsp:sp modelId="{9E269B88-AAF9-4F69-A50C-B029A4500D7B}">
      <dsp:nvSpPr>
        <dsp:cNvPr id="0" name=""/>
        <dsp:cNvSpPr/>
      </dsp:nvSpPr>
      <dsp:spPr>
        <a:xfrm>
          <a:off x="2373111" y="1248013"/>
          <a:ext cx="277336" cy="277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DF3BA-3075-45C5-8BB5-6758319E0160}">
      <dsp:nvSpPr>
        <dsp:cNvPr id="0" name=""/>
        <dsp:cNvSpPr/>
      </dsp:nvSpPr>
      <dsp:spPr>
        <a:xfrm>
          <a:off x="4608971" y="228597"/>
          <a:ext cx="2140758" cy="114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  Sept 30, 2016</a:t>
          </a:r>
        </a:p>
      </dsp:txBody>
      <dsp:txXfrm>
        <a:off x="4608971" y="228597"/>
        <a:ext cx="2140758" cy="1143002"/>
      </dsp:txXfrm>
    </dsp:sp>
    <dsp:sp modelId="{113F9CA5-8E40-43D6-98EE-B8535CEB307A}">
      <dsp:nvSpPr>
        <dsp:cNvPr id="0" name=""/>
        <dsp:cNvSpPr/>
      </dsp:nvSpPr>
      <dsp:spPr>
        <a:xfrm>
          <a:off x="4177381" y="1256427"/>
          <a:ext cx="277336" cy="277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35388-D289-4555-916F-27347487F86D}">
      <dsp:nvSpPr>
        <dsp:cNvPr id="0" name=""/>
        <dsp:cNvSpPr/>
      </dsp:nvSpPr>
      <dsp:spPr>
        <a:xfrm>
          <a:off x="5539812" y="1600197"/>
          <a:ext cx="1334346" cy="110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End of 36 mo period</a:t>
          </a:r>
        </a:p>
      </dsp:txBody>
      <dsp:txXfrm>
        <a:off x="5539812" y="1600197"/>
        <a:ext cx="1334346" cy="1109345"/>
      </dsp:txXfrm>
    </dsp:sp>
    <dsp:sp modelId="{7467B0CB-4B8D-48BC-AB8B-FCD255DDC7FB}">
      <dsp:nvSpPr>
        <dsp:cNvPr id="0" name=""/>
        <dsp:cNvSpPr/>
      </dsp:nvSpPr>
      <dsp:spPr>
        <a:xfrm>
          <a:off x="5981651" y="1248013"/>
          <a:ext cx="277336" cy="277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5A531-E0D5-4D8A-96CF-BFCABB32194F}">
      <dsp:nvSpPr>
        <dsp:cNvPr id="0" name=""/>
        <dsp:cNvSpPr/>
      </dsp:nvSpPr>
      <dsp:spPr>
        <a:xfrm>
          <a:off x="0" y="832008"/>
          <a:ext cx="8001000" cy="110934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EF630-E4C0-4FDC-B139-A15B266E951C}">
      <dsp:nvSpPr>
        <dsp:cNvPr id="0" name=""/>
        <dsp:cNvSpPr/>
      </dsp:nvSpPr>
      <dsp:spPr>
        <a:xfrm>
          <a:off x="2357" y="0"/>
          <a:ext cx="2098209" cy="110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July 1, 2015</a:t>
          </a:r>
        </a:p>
      </dsp:txBody>
      <dsp:txXfrm>
        <a:off x="2357" y="0"/>
        <a:ext cx="2098209" cy="1109345"/>
      </dsp:txXfrm>
    </dsp:sp>
    <dsp:sp modelId="{3C54C4DB-5369-4639-AC9B-AF8149E11AF5}">
      <dsp:nvSpPr>
        <dsp:cNvPr id="0" name=""/>
        <dsp:cNvSpPr/>
      </dsp:nvSpPr>
      <dsp:spPr>
        <a:xfrm>
          <a:off x="912794" y="1248013"/>
          <a:ext cx="277336" cy="277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EE5C1-5E96-456C-AF7F-E82CCE0FCA8D}">
      <dsp:nvSpPr>
        <dsp:cNvPr id="0" name=""/>
        <dsp:cNvSpPr/>
      </dsp:nvSpPr>
      <dsp:spPr>
        <a:xfrm>
          <a:off x="558086" y="1664017"/>
          <a:ext cx="1492569" cy="110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Start of 36 mo period</a:t>
          </a:r>
        </a:p>
      </dsp:txBody>
      <dsp:txXfrm>
        <a:off x="558086" y="1664017"/>
        <a:ext cx="1492569" cy="1109345"/>
      </dsp:txXfrm>
    </dsp:sp>
    <dsp:sp modelId="{9E269B88-AAF9-4F69-A50C-B029A4500D7B}">
      <dsp:nvSpPr>
        <dsp:cNvPr id="0" name=""/>
        <dsp:cNvSpPr/>
      </dsp:nvSpPr>
      <dsp:spPr>
        <a:xfrm>
          <a:off x="2782812" y="1248013"/>
          <a:ext cx="277336" cy="277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DF3BA-3075-45C5-8BB5-6758319E0160}">
      <dsp:nvSpPr>
        <dsp:cNvPr id="0" name=""/>
        <dsp:cNvSpPr/>
      </dsp:nvSpPr>
      <dsp:spPr>
        <a:xfrm>
          <a:off x="5328979" y="152396"/>
          <a:ext cx="1888951" cy="1143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June 30, 2018</a:t>
          </a:r>
        </a:p>
      </dsp:txBody>
      <dsp:txXfrm>
        <a:off x="5328979" y="152396"/>
        <a:ext cx="1888951" cy="1143002"/>
      </dsp:txXfrm>
    </dsp:sp>
    <dsp:sp modelId="{113F9CA5-8E40-43D6-98EE-B8535CEB307A}">
      <dsp:nvSpPr>
        <dsp:cNvPr id="0" name=""/>
        <dsp:cNvSpPr/>
      </dsp:nvSpPr>
      <dsp:spPr>
        <a:xfrm>
          <a:off x="4548200" y="1256427"/>
          <a:ext cx="277336" cy="277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35388-D289-4555-916F-27347487F86D}">
      <dsp:nvSpPr>
        <dsp:cNvPr id="0" name=""/>
        <dsp:cNvSpPr/>
      </dsp:nvSpPr>
      <dsp:spPr>
        <a:xfrm>
          <a:off x="5790974" y="1664017"/>
          <a:ext cx="1492569" cy="110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End of 36 mo period</a:t>
          </a:r>
        </a:p>
      </dsp:txBody>
      <dsp:txXfrm>
        <a:off x="5790974" y="1664017"/>
        <a:ext cx="1492569" cy="1109345"/>
      </dsp:txXfrm>
    </dsp:sp>
    <dsp:sp modelId="{7467B0CB-4B8D-48BC-AB8B-FCD255DDC7FB}">
      <dsp:nvSpPr>
        <dsp:cNvPr id="0" name=""/>
        <dsp:cNvSpPr/>
      </dsp:nvSpPr>
      <dsp:spPr>
        <a:xfrm>
          <a:off x="6313589" y="1248013"/>
          <a:ext cx="277336" cy="277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5A531-E0D5-4D8A-96CF-BFCABB32194F}">
      <dsp:nvSpPr>
        <dsp:cNvPr id="0" name=""/>
        <dsp:cNvSpPr/>
      </dsp:nvSpPr>
      <dsp:spPr>
        <a:xfrm>
          <a:off x="0" y="533398"/>
          <a:ext cx="7772400" cy="91440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cmpd="sng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EF630-E4C0-4FDC-B139-A15B266E951C}">
      <dsp:nvSpPr>
        <dsp:cNvPr id="0" name=""/>
        <dsp:cNvSpPr/>
      </dsp:nvSpPr>
      <dsp:spPr>
        <a:xfrm>
          <a:off x="3074" y="0"/>
          <a:ext cx="1344040" cy="79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August </a:t>
          </a:r>
          <a:r>
            <a:rPr lang="en-US" sz="2400" kern="1200" dirty="0"/>
            <a:t>2012</a:t>
          </a:r>
        </a:p>
      </dsp:txBody>
      <dsp:txXfrm>
        <a:off x="3074" y="0"/>
        <a:ext cx="1344040" cy="792479"/>
      </dsp:txXfrm>
    </dsp:sp>
    <dsp:sp modelId="{3C54C4DB-5369-4639-AC9B-AF8149E11AF5}">
      <dsp:nvSpPr>
        <dsp:cNvPr id="0" name=""/>
        <dsp:cNvSpPr/>
      </dsp:nvSpPr>
      <dsp:spPr>
        <a:xfrm>
          <a:off x="576034" y="891539"/>
          <a:ext cx="198119" cy="198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EE5C1-5E96-456C-AF7F-E82CCE0FCA8D}">
      <dsp:nvSpPr>
        <dsp:cNvPr id="0" name=""/>
        <dsp:cNvSpPr/>
      </dsp:nvSpPr>
      <dsp:spPr>
        <a:xfrm>
          <a:off x="1414316" y="1188719"/>
          <a:ext cx="1344040" cy="79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1414316" y="1188719"/>
        <a:ext cx="1344040" cy="792479"/>
      </dsp:txXfrm>
    </dsp:sp>
    <dsp:sp modelId="{9E269B88-AAF9-4F69-A50C-B029A4500D7B}">
      <dsp:nvSpPr>
        <dsp:cNvPr id="0" name=""/>
        <dsp:cNvSpPr/>
      </dsp:nvSpPr>
      <dsp:spPr>
        <a:xfrm>
          <a:off x="1987277" y="891539"/>
          <a:ext cx="198119" cy="198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7AC95-BECD-4634-8C4B-C6D46CC4EC8B}">
      <dsp:nvSpPr>
        <dsp:cNvPr id="0" name=""/>
        <dsp:cNvSpPr/>
      </dsp:nvSpPr>
      <dsp:spPr>
        <a:xfrm>
          <a:off x="2825559" y="0"/>
          <a:ext cx="1344040" cy="79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825559" y="0"/>
        <a:ext cx="1344040" cy="792479"/>
      </dsp:txXfrm>
    </dsp:sp>
    <dsp:sp modelId="{5A578C23-BCF5-475A-8B8B-0413E1133075}">
      <dsp:nvSpPr>
        <dsp:cNvPr id="0" name=""/>
        <dsp:cNvSpPr/>
      </dsp:nvSpPr>
      <dsp:spPr>
        <a:xfrm>
          <a:off x="3398520" y="891539"/>
          <a:ext cx="198119" cy="198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52E88-363C-41C3-9A34-267F00ACC97B}">
      <dsp:nvSpPr>
        <dsp:cNvPr id="0" name=""/>
        <dsp:cNvSpPr/>
      </dsp:nvSpPr>
      <dsp:spPr>
        <a:xfrm>
          <a:off x="4236802" y="1188719"/>
          <a:ext cx="1344040" cy="79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236802" y="1188719"/>
        <a:ext cx="1344040" cy="792479"/>
      </dsp:txXfrm>
    </dsp:sp>
    <dsp:sp modelId="{16612F68-1414-419A-9C80-590F4B110B1A}">
      <dsp:nvSpPr>
        <dsp:cNvPr id="0" name=""/>
        <dsp:cNvSpPr/>
      </dsp:nvSpPr>
      <dsp:spPr>
        <a:xfrm>
          <a:off x="4809762" y="891539"/>
          <a:ext cx="198119" cy="198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C04FF-6004-43F2-9ACF-FAEB002991A1}">
      <dsp:nvSpPr>
        <dsp:cNvPr id="0" name=""/>
        <dsp:cNvSpPr/>
      </dsp:nvSpPr>
      <dsp:spPr>
        <a:xfrm>
          <a:off x="5648045" y="0"/>
          <a:ext cx="1344040" cy="79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July 2015</a:t>
          </a:r>
        </a:p>
      </dsp:txBody>
      <dsp:txXfrm>
        <a:off x="5648045" y="0"/>
        <a:ext cx="1344040" cy="792479"/>
      </dsp:txXfrm>
    </dsp:sp>
    <dsp:sp modelId="{C443FCE9-7896-4F5E-900C-973DE81A6107}">
      <dsp:nvSpPr>
        <dsp:cNvPr id="0" name=""/>
        <dsp:cNvSpPr/>
      </dsp:nvSpPr>
      <dsp:spPr>
        <a:xfrm>
          <a:off x="6221005" y="891539"/>
          <a:ext cx="198119" cy="198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5A531-E0D5-4D8A-96CF-BFCABB32194F}">
      <dsp:nvSpPr>
        <dsp:cNvPr id="0" name=""/>
        <dsp:cNvSpPr/>
      </dsp:nvSpPr>
      <dsp:spPr>
        <a:xfrm>
          <a:off x="0" y="457199"/>
          <a:ext cx="7924800" cy="990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EF630-E4C0-4FDC-B139-A15B266E951C}">
      <dsp:nvSpPr>
        <dsp:cNvPr id="0" name=""/>
        <dsp:cNvSpPr/>
      </dsp:nvSpPr>
      <dsp:spPr>
        <a:xfrm>
          <a:off x="3274" y="0"/>
          <a:ext cx="1378039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 </a:t>
          </a:r>
          <a:r>
            <a:rPr lang="en-US" sz="2400" kern="1200"/>
            <a:t>Sept </a:t>
          </a:r>
          <a:r>
            <a:rPr lang="en-US" sz="2400" kern="1200" dirty="0"/>
            <a:t>2012</a:t>
          </a:r>
        </a:p>
      </dsp:txBody>
      <dsp:txXfrm>
        <a:off x="3274" y="0"/>
        <a:ext cx="1378039" cy="762000"/>
      </dsp:txXfrm>
    </dsp:sp>
    <dsp:sp modelId="{3C54C4DB-5369-4639-AC9B-AF8149E11AF5}">
      <dsp:nvSpPr>
        <dsp:cNvPr id="0" name=""/>
        <dsp:cNvSpPr/>
      </dsp:nvSpPr>
      <dsp:spPr>
        <a:xfrm>
          <a:off x="597043" y="857250"/>
          <a:ext cx="190500" cy="190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07DB4-48F3-43B1-AB3D-5B0483415AA1}">
      <dsp:nvSpPr>
        <dsp:cNvPr id="0" name=""/>
        <dsp:cNvSpPr/>
      </dsp:nvSpPr>
      <dsp:spPr>
        <a:xfrm>
          <a:off x="1444609" y="1142999"/>
          <a:ext cx="1265917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</a:t>
          </a:r>
        </a:p>
      </dsp:txBody>
      <dsp:txXfrm>
        <a:off x="1444609" y="1142999"/>
        <a:ext cx="1265917" cy="762000"/>
      </dsp:txXfrm>
    </dsp:sp>
    <dsp:sp modelId="{69CA342C-819A-4502-9AF3-28C9C44F97A2}">
      <dsp:nvSpPr>
        <dsp:cNvPr id="0" name=""/>
        <dsp:cNvSpPr/>
      </dsp:nvSpPr>
      <dsp:spPr>
        <a:xfrm>
          <a:off x="1982318" y="857250"/>
          <a:ext cx="190500" cy="190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155F1-5FAF-4DCE-8038-5F3D2F84B6DA}">
      <dsp:nvSpPr>
        <dsp:cNvPr id="0" name=""/>
        <dsp:cNvSpPr/>
      </dsp:nvSpPr>
      <dsp:spPr>
        <a:xfrm>
          <a:off x="2773822" y="0"/>
          <a:ext cx="1265917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2773822" y="0"/>
        <a:ext cx="1265917" cy="762000"/>
      </dsp:txXfrm>
    </dsp:sp>
    <dsp:sp modelId="{BDAB7943-51F2-4F66-AC3F-F7B45D961D73}">
      <dsp:nvSpPr>
        <dsp:cNvPr id="0" name=""/>
        <dsp:cNvSpPr/>
      </dsp:nvSpPr>
      <dsp:spPr>
        <a:xfrm>
          <a:off x="3311531" y="857250"/>
          <a:ext cx="190500" cy="190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B7179-397E-4E92-BD3E-E5C15091E9EE}">
      <dsp:nvSpPr>
        <dsp:cNvPr id="0" name=""/>
        <dsp:cNvSpPr/>
      </dsp:nvSpPr>
      <dsp:spPr>
        <a:xfrm>
          <a:off x="4103035" y="1142999"/>
          <a:ext cx="1265917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4103035" y="1142999"/>
        <a:ext cx="1265917" cy="762000"/>
      </dsp:txXfrm>
    </dsp:sp>
    <dsp:sp modelId="{515B027B-96A9-4A5D-9C6E-40ACA5B9C212}">
      <dsp:nvSpPr>
        <dsp:cNvPr id="0" name=""/>
        <dsp:cNvSpPr/>
      </dsp:nvSpPr>
      <dsp:spPr>
        <a:xfrm>
          <a:off x="4640744" y="857250"/>
          <a:ext cx="190500" cy="190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95D2D-82F1-4C34-A133-64A8AD6341FF}">
      <dsp:nvSpPr>
        <dsp:cNvPr id="0" name=""/>
        <dsp:cNvSpPr/>
      </dsp:nvSpPr>
      <dsp:spPr>
        <a:xfrm>
          <a:off x="5432248" y="0"/>
          <a:ext cx="1696797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August 2015</a:t>
          </a:r>
          <a:endParaRPr lang="en-US" sz="2400" kern="1200" dirty="0"/>
        </a:p>
      </dsp:txBody>
      <dsp:txXfrm>
        <a:off x="5432248" y="0"/>
        <a:ext cx="1696797" cy="762000"/>
      </dsp:txXfrm>
    </dsp:sp>
    <dsp:sp modelId="{5686FE19-A3BF-4989-B01A-A237DF2A5DF6}">
      <dsp:nvSpPr>
        <dsp:cNvPr id="0" name=""/>
        <dsp:cNvSpPr/>
      </dsp:nvSpPr>
      <dsp:spPr>
        <a:xfrm>
          <a:off x="6185397" y="857250"/>
          <a:ext cx="190500" cy="190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0212DE2A-BB3B-4789-8570-893F1CE53CE1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89947FA-E740-4372-8060-5ADE306C4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04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804AB83E-55C0-4B8D-87C9-78802E0DF2E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08600028-E345-455F-8B61-8E9DE8E4E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0028-E345-455F-8B61-8E9DE8E4E9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DA_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743200"/>
            <a:ext cx="50292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343400"/>
            <a:ext cx="396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692-4B43-4344-BD0C-0E00C816989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8CB-D766-442E-B344-7CF588BB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54DB-4A60-4AAB-B63B-323F398271F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0A9C-C354-4F7A-86E1-3E5225C0F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DA_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DA_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692-4B43-4344-BD0C-0E00C816989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8CB-D766-442E-B344-7CF588BB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DA_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470025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DA_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692-4B43-4344-BD0C-0E00C816989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8CB-D766-442E-B344-7CF588BB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DA_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470025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DA_Sli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692-4B43-4344-BD0C-0E00C816989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8CB-D766-442E-B344-7CF588BB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DA_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470025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FFA2B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DA_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A2B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B692-4B43-4344-BD0C-0E00C816989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E8CB-D766-442E-B344-7CF588BBA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B692-4B43-4344-BD0C-0E00C816989C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E8CB-D766-442E-B344-7CF588BBA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SDA_Slide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accent3">
              <a:lumMod val="75000"/>
            </a:schemeClr>
          </a:solidFill>
          <a:latin typeface="Arial Rounded MT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s.usda.gov/snap/able-bodied-adults-without-dependents-abawd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1" baseline="0" dirty="0">
                <a:latin typeface="+mj-lt"/>
                <a:ea typeface="Tahoma" pitchFamily="34" charset="0"/>
                <a:cs typeface="Tahoma" pitchFamily="34" charset="0"/>
              </a:rPr>
              <a:t>Able-Bodied Adults without Dependents (ABAWDs)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86200" y="5486400"/>
            <a:ext cx="3962400" cy="838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Regaining Eligibility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US" baseline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ABAWDs who have exhausted their 3 countable months can regain eligibility:</a:t>
            </a:r>
          </a:p>
          <a:p>
            <a:pPr lvl="1"/>
            <a:r>
              <a:rPr lang="en-US" baseline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Meet an exemption from ABAWD work requirements</a:t>
            </a:r>
          </a:p>
          <a:p>
            <a:pPr lvl="1"/>
            <a:r>
              <a:rPr lang="en-US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Fulfill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ABAWD </a:t>
            </a:r>
            <a:r>
              <a:rPr lang="en-US" baseline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work requirement for 30 consecutive days</a:t>
            </a:r>
          </a:p>
          <a:p>
            <a:pPr lvl="1">
              <a:buNone/>
            </a:pPr>
            <a:endParaRPr lang="en-US" baseline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ABAWDs who regain eligibility by working get an additional 3 consecutive countable months </a:t>
            </a:r>
            <a:endParaRPr lang="en-US" baseline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buNone/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273.24(d) and 273.24(e)</a:t>
            </a:r>
            <a:endParaRPr lang="en-US" b="1" i="1" baseline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buNone/>
            </a:pPr>
            <a:endParaRPr lang="en-US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Options for measuring the 36-month time period: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Rolling Clock: looks back 36 months from any point in time</a:t>
            </a:r>
          </a:p>
          <a:p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Fixed Clock: Starts on a certain day and runs for 36 months with a set start/stop date. 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States can choose to have –  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Same period for everyone 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Individual period</a:t>
            </a:r>
          </a:p>
          <a:p>
            <a:pPr lvl="2">
              <a:buNone/>
            </a:pP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 matter what, it’s always 36 months</a:t>
            </a:r>
          </a:p>
          <a:p>
            <a:pPr lvl="2" algn="ctr">
              <a:buNone/>
            </a:pPr>
            <a:endParaRPr lang="en-US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2" algn="ctr">
              <a:buNone/>
            </a:pPr>
            <a:r>
              <a:rPr lang="en-U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273.24(b)(3)</a:t>
            </a:r>
          </a:p>
          <a:p>
            <a:pPr lvl="1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Fixed Clock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Same period for everyone </a:t>
            </a:r>
          </a:p>
          <a:p>
            <a:pPr lvl="1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Every ABAWD in the State is on the same 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36-month </a:t>
            </a:r>
            <a:r>
              <a:rPr lang="en-US" dirty="0">
                <a:latin typeface="Arial" pitchFamily="34" charset="0"/>
                <a:cs typeface="Arial" pitchFamily="34" charset="0"/>
              </a:rPr>
              <a:t>timeline</a:t>
            </a:r>
          </a:p>
          <a:p>
            <a:pPr lvl="1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 descr="oct. 1, 2013 (start of 36 mo period)&#10;sept 30, 2016 (end of 36 mo period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66445"/>
              </p:ext>
            </p:extLst>
          </p:nvPr>
        </p:nvGraphicFramePr>
        <p:xfrm>
          <a:off x="685800" y="2819400"/>
          <a:ext cx="7543800" cy="277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Fixed Clock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Individual periods</a:t>
            </a:r>
          </a:p>
          <a:p>
            <a:pPr lvl="1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Each ABAWD has their own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36-month </a:t>
            </a:r>
            <a:r>
              <a:rPr lang="en-US" dirty="0">
                <a:latin typeface="Arial" pitchFamily="34" charset="0"/>
                <a:cs typeface="Arial" pitchFamily="34" charset="0"/>
              </a:rPr>
              <a:t>period, based on the time they were certified for benefits or became an ABAWD. </a:t>
            </a:r>
          </a:p>
          <a:p>
            <a:pPr lvl="1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 descr="july 1, 2015 (start of 36 mo period)&#10;june 30, 2018 (end of 36 mo period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792986"/>
              </p:ext>
            </p:extLst>
          </p:nvPr>
        </p:nvGraphicFramePr>
        <p:xfrm>
          <a:off x="533400" y="3124200"/>
          <a:ext cx="8001000" cy="277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Rolling Clock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Looks back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36 months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from any point in time, and clicks forward as months pass</a:t>
            </a:r>
          </a:p>
          <a:p>
            <a:pPr lvl="1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 descr="aug 2012 through july 20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826934"/>
              </p:ext>
            </p:extLst>
          </p:nvPr>
        </p:nvGraphicFramePr>
        <p:xfrm>
          <a:off x="0" y="2133600"/>
          <a:ext cx="7772400" cy="198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3" descr="Sept 2012 through aug 20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32399"/>
              </p:ext>
            </p:extLst>
          </p:nvPr>
        </p:nvGraphicFramePr>
        <p:xfrm>
          <a:off x="762000" y="4114800"/>
          <a:ext cx="7924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3505200"/>
            <a:ext cx="844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1 month later, the clock rolls forward and August 2012 falls off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What needs to be tracked each month for each individual ABAWD?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Participation status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Countable months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Fulfillment of the work requirement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Exemption status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15 percent exemption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Good cause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Additional 3-month eligibility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Effectively Identifying ABAWDs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Screen at certification and determine ABAWD status 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Set certification periods consistent with household circumstances 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Review the case file and household circumstances at periodic report and recertification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States are responsible for notifying ABAWDs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Explain the work requirement, time limit, and exemption criteria at certification, periodic report, and recertification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Provide an adequate NOAA prior to enforcing the time limit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Provide an additional notice prior to waiver expiration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Inaccurate application of the time limit can significantly impact State error rates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States can still request to waive the time limit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States are </a:t>
            </a:r>
            <a:r>
              <a:rPr lang="en-US" b="1" dirty="0"/>
              <a:t>not </a:t>
            </a:r>
            <a:r>
              <a:rPr lang="en-US" dirty="0"/>
              <a:t>required to assign E&amp;T for all ABAWDs; States can run voluntary or mandatory E&amp;T programs for ABAWDs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Guide to Serving ABAWDs Subject to Time Limited Participation </a:t>
            </a:r>
          </a:p>
          <a:p>
            <a:r>
              <a:rPr lang="en-US" dirty="0"/>
              <a:t>June 2015 </a:t>
            </a:r>
            <a:r>
              <a:rPr lang="en-US" i="1" dirty="0"/>
              <a:t>ABAWD Questions and Answers </a:t>
            </a:r>
            <a:r>
              <a:rPr lang="en-US" dirty="0"/>
              <a:t>memo</a:t>
            </a:r>
          </a:p>
          <a:p>
            <a:r>
              <a:rPr lang="en-US" dirty="0"/>
              <a:t>March 2015 </a:t>
            </a:r>
            <a:r>
              <a:rPr lang="en-US" i="1" dirty="0"/>
              <a:t>Expiration of ABAWD Time Limit Waivers </a:t>
            </a:r>
            <a:r>
              <a:rPr lang="en-US" dirty="0"/>
              <a:t>memo</a:t>
            </a:r>
          </a:p>
          <a:p>
            <a:r>
              <a:rPr lang="en-US" dirty="0"/>
              <a:t>December 2013 </a:t>
            </a:r>
            <a:r>
              <a:rPr lang="en-US" i="1" dirty="0"/>
              <a:t>ABAWD Questions and Answers </a:t>
            </a:r>
            <a:r>
              <a:rPr lang="en-US" dirty="0"/>
              <a:t>memo</a:t>
            </a:r>
          </a:p>
          <a:p>
            <a:r>
              <a:rPr lang="en-US" dirty="0" err="1"/>
              <a:t>Partnerweb</a:t>
            </a:r>
            <a:endParaRPr lang="en-US" dirty="0"/>
          </a:p>
          <a:p>
            <a:r>
              <a:rPr lang="en-US" dirty="0">
                <a:hlinkClick r:id="rId3"/>
              </a:rPr>
              <a:t>http://www.fns.usda.gov/snap/able-bodied-adults-without-dependents-abawds</a:t>
            </a:r>
            <a:r>
              <a:rPr lang="en-US" dirty="0"/>
              <a:t>   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81000" y="762000"/>
            <a:ext cx="9525000" cy="38100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Work Requirement </a:t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Sect. 6(d) of Food and Nutrition Act</a:t>
            </a:r>
            <a:br>
              <a:rPr lang="en-US" sz="3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7 CFR 273.7</a:t>
            </a:r>
            <a:br>
              <a:rPr lang="en-US" sz="3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vs.</a:t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ABAWD Work Requirement and</a:t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Time Limit</a:t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Sect. 6(o) and 273.24 </a:t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The SNAP Population &#10;People exempt from general work requirement (273.7) and the ABAWD work requirement/time limit (273.24) 80-85%&#10;People subject to general work requirement 15-20%&#10;People subject to Both general and ABAWD work requirement/time limit 5-10%"/>
          <p:cNvGraphicFramePr/>
          <p:nvPr>
            <p:extLst>
              <p:ext uri="{D42A27DB-BD31-4B8C-83A1-F6EECF244321}">
                <p14:modId xmlns:p14="http://schemas.microsoft.com/office/powerpoint/2010/main" val="2464839340"/>
              </p:ext>
            </p:extLst>
          </p:nvPr>
        </p:nvGraphicFramePr>
        <p:xfrm>
          <a:off x="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  The SNAP Population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85F893-8D11-420E-AD0E-77014FF72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F85F893-8D11-420E-AD0E-77014FF72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33886-34F5-4788-852E-D7D4CC09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6B33886-34F5-4788-852E-D7D4CC091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FC0399-B936-45DE-BDB9-9C6D91CC6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1FC0399-B936-45DE-BDB9-9C6D91CC6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General SNAP Work Requirement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267200" cy="914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Applies to people who are:</a:t>
            </a: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Age 16 - 59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Fit for work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Working under 30 hrs per week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Not already complying with work requirements of another program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Not students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Not responsible for a child under 6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			   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273.7(b)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2225" y="990600"/>
            <a:ext cx="4041775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1752600"/>
            <a:ext cx="3965575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Register for work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Participate in an E&amp;T or workfare program if assigned by State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Accept suitable employment if offered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No voluntarily quit or reduction in work hours under 30 per week</a:t>
            </a:r>
          </a:p>
          <a:p>
            <a:pPr>
              <a:buNone/>
            </a:pPr>
            <a:endParaRPr lang="en-US" sz="2600" b="1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b="1" i="1" dirty="0"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None/>
            </a:pPr>
            <a:r>
              <a:rPr lang="en-US" sz="2600" b="1" i="1" dirty="0">
                <a:latin typeface="Arial" pitchFamily="34" charset="0"/>
                <a:cs typeface="Arial" pitchFamily="34" charset="0"/>
              </a:rPr>
              <a:t>               273.7(a)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Failure to Comply with the General Work Requirement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754563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/>
              <a:t>Ineligible for benefits (sanctioned) from 1 month to indefinitely, depending on the number of occurrences and the State’s chosen option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/>
              <a:t>Sanction periods: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strike:    1 - 3 months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strike:     3 - 6 months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 strike:    6 months to permanent </a:t>
            </a:r>
          </a:p>
          <a:p>
            <a:pPr lvl="1">
              <a:buNone/>
            </a:pPr>
            <a:endParaRPr lang="en-US" sz="2400" dirty="0"/>
          </a:p>
          <a:p>
            <a:pPr lvl="1" algn="ctr">
              <a:buNone/>
            </a:pPr>
            <a:r>
              <a:rPr lang="en-US" b="1" i="1" dirty="0"/>
              <a:t>273.7(f)(2)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ABAWD Work Requirement &amp; Time Limit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191000" cy="609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Applies to people who are: </a:t>
            </a: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905000"/>
            <a:ext cx="43434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Age 18 - 49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Fit for employment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Do not live in a SNAP household with a minor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Not pregnant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Not already exempt from general work requirement</a:t>
            </a:r>
          </a:p>
          <a:p>
            <a:pPr>
              <a:lnSpc>
                <a:spcPct val="120000"/>
              </a:lnSpc>
            </a:pPr>
            <a:r>
              <a:rPr lang="en-US" sz="3500" dirty="0">
                <a:latin typeface="Arial" pitchFamily="34" charset="0"/>
                <a:cs typeface="Arial" pitchFamily="34" charset="0"/>
              </a:rPr>
              <a:t>Not covered by time limit waiver or 15 percent exemption</a:t>
            </a:r>
          </a:p>
          <a:p>
            <a:pPr algn="ctr">
              <a:buNone/>
            </a:pPr>
            <a:endParaRPr lang="en-US" sz="3500" b="1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500" b="1" i="1" dirty="0">
                <a:latin typeface="Arial" pitchFamily="34" charset="0"/>
                <a:cs typeface="Arial" pitchFamily="34" charset="0"/>
              </a:rPr>
              <a:t>273.24(c)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4041775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Requires that ABAWDs: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2133600"/>
            <a:ext cx="4419600" cy="50292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Work or participate in a work program (e.g. E&amp;T) at least 20 hours per week, averaged monthly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Participate in and comply with a workfare program</a:t>
            </a:r>
          </a:p>
          <a:p>
            <a:pPr algn="ctr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200" b="1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200" b="1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200" b="1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273.24(a)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Failure to Fulfill the ABAWD Work Requirement and the Time Limit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1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ABAWDs are limited to 3 months of SNAP eligibility in any 3-year period while not fulfilling the ABAWD work requirement or otherwise exempt		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sz="3200" i="1" dirty="0"/>
              <a:t>The time limit is the teeth behind the ABAWD work requirement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Countable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Months</a:t>
            </a:r>
            <a:endParaRPr lang="en-US" b="1" baseline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R="0" lvl="0" rtl="0">
              <a:buNone/>
            </a:pPr>
            <a:endParaRPr lang="en-US" sz="1600" baseline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rtl="0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“countable month” is any month in which an ABAWD receives a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month of benefits while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fulfilling the ABAWD work requirement or otherwise exempt.</a:t>
            </a:r>
          </a:p>
          <a:p>
            <a:pPr marR="0" lvl="0" rtl="0"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rtl="0"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algn="ctr" rtl="0">
              <a:buNone/>
            </a:pPr>
            <a:r>
              <a:rPr lang="en-US" sz="2800" b="1" i="1" baseline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273.24(b)(1)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15 Percent Exemptions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Each 15 percent exemption can exempt 1 ABAWD from the time limit for 1 month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FNS provides a new allotment each fall, and unused exemptions carry-over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States can use 15 percent exemptions as they see fit</a:t>
            </a:r>
          </a:p>
          <a:p>
            <a:pPr algn="ctr"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273.24(g)</a:t>
            </a:r>
          </a:p>
          <a:p>
            <a:pPr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tx2"/>
                </a:solidFill>
              </a:rPr>
              <a:t>Time Limit Waivers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States can request to waive the time limit in areas with high unemployment or lack of sufficient jobs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If, when, and where to request a waiver is a State decision, but any request must be supported with evidence</a:t>
            </a:r>
          </a:p>
          <a:p>
            <a:pPr algn="ctr"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273.24(f)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5572</TotalTime>
  <Words>991</Words>
  <Application>Microsoft Office PowerPoint</Application>
  <PresentationFormat>On-screen Show (4:3)</PresentationFormat>
  <Paragraphs>174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Calibri</vt:lpstr>
      <vt:lpstr>Wingdings</vt:lpstr>
      <vt:lpstr>Theme2</vt:lpstr>
      <vt:lpstr>Able-Bodied Adults without Dependents (ABAWDs)</vt:lpstr>
      <vt:lpstr> General Work Requirement  Sect. 6(d) of Food and Nutrition Act  and 7 CFR 273.7  vs.   ABAWD Work Requirement and  Time Limit Sect. 6(o) and 273.24  </vt:lpstr>
      <vt:lpstr>  The SNAP Population</vt:lpstr>
      <vt:lpstr>General SNAP Work Requirement</vt:lpstr>
      <vt:lpstr>Failure to Comply with the General Work Requirement</vt:lpstr>
      <vt:lpstr>ABAWD Work Requirement &amp; Time Limit</vt:lpstr>
      <vt:lpstr>Failure to Fulfill the ABAWD Work Requirement and the Time Limit</vt:lpstr>
      <vt:lpstr>Countable Months</vt:lpstr>
      <vt:lpstr>15 Percent Exemptions</vt:lpstr>
      <vt:lpstr>Regaining Eligibility</vt:lpstr>
      <vt:lpstr>Options for measuring the 36-month time period: </vt:lpstr>
      <vt:lpstr>Fixed Clock</vt:lpstr>
      <vt:lpstr>Fixed Clock cont.</vt:lpstr>
      <vt:lpstr>Rolling Clock</vt:lpstr>
      <vt:lpstr>What needs to be tracked each month for each individual ABAWD?  </vt:lpstr>
      <vt:lpstr>Effectively Identifying ABAWDs</vt:lpstr>
      <vt:lpstr>States are responsible for notifying ABAWDs</vt:lpstr>
      <vt:lpstr>Final Thoughts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Able-Bodied Adults without Dependents (ABAWDs)</dc:title>
  <dc:creator>sdavis</dc:creator>
  <cp:lastModifiedBy>Del Rosario, Katie - FNS</cp:lastModifiedBy>
  <cp:revision>252</cp:revision>
  <dcterms:created xsi:type="dcterms:W3CDTF">2014-04-21T23:11:37Z</dcterms:created>
  <dcterms:modified xsi:type="dcterms:W3CDTF">2024-10-22T18:24:30Z</dcterms:modified>
</cp:coreProperties>
</file>